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sldIdLst>
    <p:sldId id="299" r:id="rId2"/>
    <p:sldId id="302" r:id="rId3"/>
    <p:sldId id="285" r:id="rId4"/>
    <p:sldId id="303" r:id="rId5"/>
    <p:sldId id="286" r:id="rId6"/>
    <p:sldId id="294" r:id="rId7"/>
    <p:sldId id="289" r:id="rId8"/>
    <p:sldId id="297" r:id="rId9"/>
    <p:sldId id="304" r:id="rId10"/>
    <p:sldId id="290" r:id="rId11"/>
    <p:sldId id="305" r:id="rId12"/>
    <p:sldId id="291" r:id="rId13"/>
    <p:sldId id="293" r:id="rId14"/>
    <p:sldId id="296" r:id="rId15"/>
    <p:sldId id="298" r:id="rId16"/>
    <p:sldId id="309" r:id="rId17"/>
    <p:sldId id="295" r:id="rId18"/>
    <p:sldId id="307" r:id="rId19"/>
    <p:sldId id="308" r:id="rId20"/>
    <p:sldId id="310" r:id="rId21"/>
    <p:sldId id="30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00E3"/>
    <a:srgbClr val="00C2BB"/>
    <a:srgbClr val="00D4CD"/>
    <a:srgbClr val="FF4D4F"/>
    <a:srgbClr val="00E6E2"/>
    <a:srgbClr val="00EDE5"/>
    <a:srgbClr val="FF0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BFEB9A-589E-4A72-ABB1-B818CBE70D5E}" v="134" dt="2025-11-14T14:16:05.3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fan Chen" userId="efc0740212d19fd3" providerId="LiveId" clId="{8D13FB51-002E-4D64-9935-0D3776F1FE82}"/>
    <pc:docChg chg="undo redo custSel addSld delSld modSld sldOrd">
      <pc:chgData name="Kefan Chen" userId="efc0740212d19fd3" providerId="LiveId" clId="{8D13FB51-002E-4D64-9935-0D3776F1FE82}" dt="2025-11-14T14:16:05.322" v="3431"/>
      <pc:docMkLst>
        <pc:docMk/>
      </pc:docMkLst>
      <pc:sldChg chg="addSp delSp modSp mod modTransition">
        <pc:chgData name="Kefan Chen" userId="efc0740212d19fd3" providerId="LiveId" clId="{8D13FB51-002E-4D64-9935-0D3776F1FE82}" dt="2025-11-10T13:07:21.925" v="2627" actId="478"/>
        <pc:sldMkLst>
          <pc:docMk/>
          <pc:sldMk cId="4000231003" sldId="285"/>
        </pc:sldMkLst>
        <pc:spChg chg="add mod">
          <ac:chgData name="Kefan Chen" userId="efc0740212d19fd3" providerId="LiveId" clId="{8D13FB51-002E-4D64-9935-0D3776F1FE82}" dt="2025-11-10T13:07:19.151" v="2626" actId="1076"/>
          <ac:spMkLst>
            <pc:docMk/>
            <pc:sldMk cId="4000231003" sldId="285"/>
            <ac:spMk id="9" creationId="{1541718A-4798-7F6D-38A5-872D2F9664C4}"/>
          </ac:spMkLst>
        </pc:spChg>
      </pc:sldChg>
      <pc:sldChg chg="addSp delSp modSp mod modTransition">
        <pc:chgData name="Kefan Chen" userId="efc0740212d19fd3" providerId="LiveId" clId="{8D13FB51-002E-4D64-9935-0D3776F1FE82}" dt="2025-11-10T13:28:39.300" v="2650" actId="14100"/>
        <pc:sldMkLst>
          <pc:docMk/>
          <pc:sldMk cId="3149422443" sldId="286"/>
        </pc:sldMkLst>
        <pc:spChg chg="add del mod">
          <ac:chgData name="Kefan Chen" userId="efc0740212d19fd3" providerId="LiveId" clId="{8D13FB51-002E-4D64-9935-0D3776F1FE82}" dt="2025-11-10T13:28:39.300" v="2650" actId="14100"/>
          <ac:spMkLst>
            <pc:docMk/>
            <pc:sldMk cId="3149422443" sldId="286"/>
            <ac:spMk id="5" creationId="{B15003A8-2488-4CC0-6E0B-119EBD3D9BB4}"/>
          </ac:spMkLst>
        </pc:spChg>
      </pc:sldChg>
      <pc:sldChg chg="addSp delSp modSp mod modTransition">
        <pc:chgData name="Kefan Chen" userId="efc0740212d19fd3" providerId="LiveId" clId="{8D13FB51-002E-4D64-9935-0D3776F1FE82}" dt="2025-11-14T13:57:19.110" v="3058" actId="207"/>
        <pc:sldMkLst>
          <pc:docMk/>
          <pc:sldMk cId="718464419" sldId="289"/>
        </pc:sldMkLst>
        <pc:spChg chg="add mod">
          <ac:chgData name="Kefan Chen" userId="efc0740212d19fd3" providerId="LiveId" clId="{8D13FB51-002E-4D64-9935-0D3776F1FE82}" dt="2025-11-10T13:28:49.840" v="2654"/>
          <ac:spMkLst>
            <pc:docMk/>
            <pc:sldMk cId="718464419" sldId="289"/>
            <ac:spMk id="2" creationId="{C2156D19-BC9F-D0D3-53A5-DA813E9728B0}"/>
          </ac:spMkLst>
        </pc:spChg>
        <pc:spChg chg="mod">
          <ac:chgData name="Kefan Chen" userId="efc0740212d19fd3" providerId="LiveId" clId="{8D13FB51-002E-4D64-9935-0D3776F1FE82}" dt="2025-11-14T13:57:19.110" v="3058" actId="207"/>
          <ac:spMkLst>
            <pc:docMk/>
            <pc:sldMk cId="718464419" sldId="289"/>
            <ac:spMk id="4" creationId="{F32868CF-903B-DEE3-DA90-DA4B525E1F40}"/>
          </ac:spMkLst>
        </pc:spChg>
        <pc:picChg chg="add mod ord">
          <ac:chgData name="Kefan Chen" userId="efc0740212d19fd3" providerId="LiveId" clId="{8D13FB51-002E-4D64-9935-0D3776F1FE82}" dt="2025-11-11T13:33:29.757" v="2799" actId="1076"/>
          <ac:picMkLst>
            <pc:docMk/>
            <pc:sldMk cId="718464419" sldId="289"/>
            <ac:picMk id="6" creationId="{062A8889-8EF6-7E4B-4A5D-09DE19DCC711}"/>
          </ac:picMkLst>
        </pc:picChg>
      </pc:sldChg>
      <pc:sldChg chg="addSp delSp modSp mod modTransition">
        <pc:chgData name="Kefan Chen" userId="efc0740212d19fd3" providerId="LiveId" clId="{8D13FB51-002E-4D64-9935-0D3776F1FE82}" dt="2025-11-14T13:58:49.560" v="3081" actId="207"/>
        <pc:sldMkLst>
          <pc:docMk/>
          <pc:sldMk cId="2998564678" sldId="290"/>
        </pc:sldMkLst>
        <pc:spChg chg="add del">
          <ac:chgData name="Kefan Chen" userId="efc0740212d19fd3" providerId="LiveId" clId="{8D13FB51-002E-4D64-9935-0D3776F1FE82}" dt="2025-11-11T13:51:33.552" v="2939" actId="478"/>
          <ac:spMkLst>
            <pc:docMk/>
            <pc:sldMk cId="2998564678" sldId="290"/>
            <ac:spMk id="3" creationId="{297E76DA-2F80-3497-F574-A37A06FCF37F}"/>
          </ac:spMkLst>
        </pc:spChg>
        <pc:spChg chg="mod">
          <ac:chgData name="Kefan Chen" userId="efc0740212d19fd3" providerId="LiveId" clId="{8D13FB51-002E-4D64-9935-0D3776F1FE82}" dt="2025-11-14T13:58:49.560" v="3081" actId="207"/>
          <ac:spMkLst>
            <pc:docMk/>
            <pc:sldMk cId="2998564678" sldId="290"/>
            <ac:spMk id="4" creationId="{6FE246A7-897D-9B87-6263-DECBC264BC6E}"/>
          </ac:spMkLst>
        </pc:spChg>
        <pc:spChg chg="add mod">
          <ac:chgData name="Kefan Chen" userId="efc0740212d19fd3" providerId="LiveId" clId="{8D13FB51-002E-4D64-9935-0D3776F1FE82}" dt="2025-11-10T13:29:00.584" v="2658"/>
          <ac:spMkLst>
            <pc:docMk/>
            <pc:sldMk cId="2998564678" sldId="290"/>
            <ac:spMk id="9" creationId="{A3C3408A-A82E-B539-6A42-96A083704BE4}"/>
          </ac:spMkLst>
        </pc:spChg>
        <pc:picChg chg="add mod">
          <ac:chgData name="Kefan Chen" userId="efc0740212d19fd3" providerId="LiveId" clId="{8D13FB51-002E-4D64-9935-0D3776F1FE82}" dt="2025-11-11T13:40:19.644" v="2828" actId="1076"/>
          <ac:picMkLst>
            <pc:docMk/>
            <pc:sldMk cId="2998564678" sldId="290"/>
            <ac:picMk id="14" creationId="{AA7A0FAE-8556-A4AE-5A00-9B203AF19A5D}"/>
          </ac:picMkLst>
        </pc:picChg>
      </pc:sldChg>
      <pc:sldChg chg="addSp delSp modSp mod modTransition">
        <pc:chgData name="Kefan Chen" userId="efc0740212d19fd3" providerId="LiveId" clId="{8D13FB51-002E-4D64-9935-0D3776F1FE82}" dt="2025-11-14T14:01:51.503" v="3208" actId="1076"/>
        <pc:sldMkLst>
          <pc:docMk/>
          <pc:sldMk cId="3887572608" sldId="291"/>
        </pc:sldMkLst>
        <pc:spChg chg="add mod">
          <ac:chgData name="Kefan Chen" userId="efc0740212d19fd3" providerId="LiveId" clId="{8D13FB51-002E-4D64-9935-0D3776F1FE82}" dt="2025-11-10T13:29:03.631" v="2659" actId="478"/>
          <ac:spMkLst>
            <pc:docMk/>
            <pc:sldMk cId="3887572608" sldId="291"/>
            <ac:spMk id="5" creationId="{3ACFE951-250E-FAEE-3294-2D4EDB61C684}"/>
          </ac:spMkLst>
        </pc:spChg>
        <pc:spChg chg="add mod">
          <ac:chgData name="Kefan Chen" userId="efc0740212d19fd3" providerId="LiveId" clId="{8D13FB51-002E-4D64-9935-0D3776F1FE82}" dt="2025-11-10T13:29:03.936" v="2660"/>
          <ac:spMkLst>
            <pc:docMk/>
            <pc:sldMk cId="3887572608" sldId="291"/>
            <ac:spMk id="7" creationId="{C5CBF870-A9FF-6F7B-FD9A-DF27C88B1CB6}"/>
          </ac:spMkLst>
        </pc:spChg>
        <pc:spChg chg="mod">
          <ac:chgData name="Kefan Chen" userId="efc0740212d19fd3" providerId="LiveId" clId="{8D13FB51-002E-4D64-9935-0D3776F1FE82}" dt="2025-11-14T14:01:39.371" v="3206" actId="20577"/>
          <ac:spMkLst>
            <pc:docMk/>
            <pc:sldMk cId="3887572608" sldId="291"/>
            <ac:spMk id="8" creationId="{1CB4313A-474B-EFC7-E118-9DA08B036381}"/>
          </ac:spMkLst>
        </pc:spChg>
        <pc:picChg chg="add mod">
          <ac:chgData name="Kefan Chen" userId="efc0740212d19fd3" providerId="LiveId" clId="{8D13FB51-002E-4D64-9935-0D3776F1FE82}" dt="2025-11-14T14:01:51.503" v="3208" actId="1076"/>
          <ac:picMkLst>
            <pc:docMk/>
            <pc:sldMk cId="3887572608" sldId="291"/>
            <ac:picMk id="4" creationId="{5A5D2F7C-76EA-E534-C39C-EB6BCCEC4BED}"/>
          </ac:picMkLst>
        </pc:picChg>
      </pc:sldChg>
      <pc:sldChg chg="addSp delSp modSp mod modTransition">
        <pc:chgData name="Kefan Chen" userId="efc0740212d19fd3" providerId="LiveId" clId="{8D13FB51-002E-4D64-9935-0D3776F1FE82}" dt="2025-11-14T14:02:41.352" v="3213" actId="1076"/>
        <pc:sldMkLst>
          <pc:docMk/>
          <pc:sldMk cId="3223117846" sldId="293"/>
        </pc:sldMkLst>
        <pc:spChg chg="mod">
          <ac:chgData name="Kefan Chen" userId="efc0740212d19fd3" providerId="LiveId" clId="{8D13FB51-002E-4D64-9935-0D3776F1FE82}" dt="2025-11-11T13:52:06.413" v="2947" actId="13926"/>
          <ac:spMkLst>
            <pc:docMk/>
            <pc:sldMk cId="3223117846" sldId="293"/>
            <ac:spMk id="4" creationId="{31A627F4-AB7C-C76B-CC04-02AC43E3BE20}"/>
          </ac:spMkLst>
        </pc:spChg>
        <pc:spChg chg="add mod">
          <ac:chgData name="Kefan Chen" userId="efc0740212d19fd3" providerId="LiveId" clId="{8D13FB51-002E-4D64-9935-0D3776F1FE82}" dt="2025-11-10T13:29:07.559" v="2662"/>
          <ac:spMkLst>
            <pc:docMk/>
            <pc:sldMk cId="3223117846" sldId="293"/>
            <ac:spMk id="8" creationId="{E0B9F985-1587-A461-E222-8B0E233919A2}"/>
          </ac:spMkLst>
        </pc:spChg>
        <pc:picChg chg="add mod modCrop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2" creationId="{7C6E3D2C-346F-1BB7-8F18-611550682E7E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3" creationId="{F87F1095-CB69-7995-EDC5-4E41BD3A01D5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9" creationId="{26B33904-4A0E-89DE-9600-DBD65CED9817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1" creationId="{6AC4EB9E-C2E9-9D83-C600-DF3872643AD9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2" creationId="{255206CA-51A7-280F-0499-D412AB03D7C1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3" creationId="{418570C1-6491-5081-965B-6F4734943F50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4" creationId="{F54E9D4A-57DC-783D-4B00-92F752D19631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5" creationId="{76308634-E77E-4073-BC84-5978836E09CE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6" creationId="{EE633077-E4AE-D813-D8FA-8F635333E029}"/>
          </ac:picMkLst>
        </pc:picChg>
        <pc:picChg chg="add mod">
          <ac:chgData name="Kefan Chen" userId="efc0740212d19fd3" providerId="LiveId" clId="{8D13FB51-002E-4D64-9935-0D3776F1FE82}" dt="2025-11-11T13:45:26.129" v="2896" actId="1076"/>
          <ac:picMkLst>
            <pc:docMk/>
            <pc:sldMk cId="3223117846" sldId="293"/>
            <ac:picMk id="17" creationId="{A88BE14D-B27D-9511-7EE9-9366F01CA2FA}"/>
          </ac:picMkLst>
        </pc:picChg>
        <pc:picChg chg="add mod">
          <ac:chgData name="Kefan Chen" userId="efc0740212d19fd3" providerId="LiveId" clId="{8D13FB51-002E-4D64-9935-0D3776F1FE82}" dt="2025-11-14T14:02:41.352" v="3213" actId="1076"/>
          <ac:picMkLst>
            <pc:docMk/>
            <pc:sldMk cId="3223117846" sldId="293"/>
            <ac:picMk id="18" creationId="{D1ADFC8C-98E0-0549-5E44-0E1575815B90}"/>
          </ac:picMkLst>
        </pc:picChg>
      </pc:sldChg>
      <pc:sldChg chg="addSp delSp modSp mod modTransition">
        <pc:chgData name="Kefan Chen" userId="efc0740212d19fd3" providerId="LiveId" clId="{8D13FB51-002E-4D64-9935-0D3776F1FE82}" dt="2025-11-10T13:28:46.307" v="2652"/>
        <pc:sldMkLst>
          <pc:docMk/>
          <pc:sldMk cId="3221733223" sldId="294"/>
        </pc:sldMkLst>
        <pc:spChg chg="add mod">
          <ac:chgData name="Kefan Chen" userId="efc0740212d19fd3" providerId="LiveId" clId="{8D13FB51-002E-4D64-9935-0D3776F1FE82}" dt="2025-11-10T13:28:46.307" v="2652"/>
          <ac:spMkLst>
            <pc:docMk/>
            <pc:sldMk cId="3221733223" sldId="294"/>
            <ac:spMk id="2" creationId="{B8EE9B97-DD6D-16A7-C505-D95EDB700EE8}"/>
          </ac:spMkLst>
        </pc:spChg>
      </pc:sldChg>
      <pc:sldChg chg="addSp delSp modSp mod modTransition">
        <pc:chgData name="Kefan Chen" userId="efc0740212d19fd3" providerId="LiveId" clId="{8D13FB51-002E-4D64-9935-0D3776F1FE82}" dt="2025-11-11T13:52:45.314" v="2950" actId="13926"/>
        <pc:sldMkLst>
          <pc:docMk/>
          <pc:sldMk cId="1164129650" sldId="295"/>
        </pc:sldMkLst>
        <pc:spChg chg="mod">
          <ac:chgData name="Kefan Chen" userId="efc0740212d19fd3" providerId="LiveId" clId="{8D13FB51-002E-4D64-9935-0D3776F1FE82}" dt="2025-11-11T13:52:45.314" v="2950" actId="13926"/>
          <ac:spMkLst>
            <pc:docMk/>
            <pc:sldMk cId="1164129650" sldId="295"/>
            <ac:spMk id="4" creationId="{A16BA5FC-068C-3356-2E35-B95413E0116E}"/>
          </ac:spMkLst>
        </pc:spChg>
        <pc:spChg chg="add mod">
          <ac:chgData name="Kefan Chen" userId="efc0740212d19fd3" providerId="LiveId" clId="{8D13FB51-002E-4D64-9935-0D3776F1FE82}" dt="2025-11-10T13:29:19.079" v="2668"/>
          <ac:spMkLst>
            <pc:docMk/>
            <pc:sldMk cId="1164129650" sldId="295"/>
            <ac:spMk id="11" creationId="{BF77347C-CE77-8389-92FB-C5E2A63D7EEC}"/>
          </ac:spMkLst>
        </pc:spChg>
      </pc:sldChg>
      <pc:sldChg chg="addSp delSp modSp mod modTransition">
        <pc:chgData name="Kefan Chen" userId="efc0740212d19fd3" providerId="LiveId" clId="{8D13FB51-002E-4D64-9935-0D3776F1FE82}" dt="2025-11-14T14:08:53.870" v="3332" actId="207"/>
        <pc:sldMkLst>
          <pc:docMk/>
          <pc:sldMk cId="3556006600" sldId="296"/>
        </pc:sldMkLst>
        <pc:spChg chg="add mod">
          <ac:chgData name="Kefan Chen" userId="efc0740212d19fd3" providerId="LiveId" clId="{8D13FB51-002E-4D64-9935-0D3776F1FE82}" dt="2025-11-14T14:03:01.588" v="3216" actId="14100"/>
          <ac:spMkLst>
            <pc:docMk/>
            <pc:sldMk cId="3556006600" sldId="296"/>
            <ac:spMk id="2" creationId="{4101C826-1647-F69F-E6EA-D76DEE44BF7F}"/>
          </ac:spMkLst>
        </pc:spChg>
        <pc:spChg chg="mod">
          <ac:chgData name="Kefan Chen" userId="efc0740212d19fd3" providerId="LiveId" clId="{8D13FB51-002E-4D64-9935-0D3776F1FE82}" dt="2025-11-14T14:08:53.870" v="3332" actId="207"/>
          <ac:spMkLst>
            <pc:docMk/>
            <pc:sldMk cId="3556006600" sldId="296"/>
            <ac:spMk id="4" creationId="{16854BA0-6D8D-440F-3F91-EBA46369D6A1}"/>
          </ac:spMkLst>
        </pc:spChg>
        <pc:spChg chg="add mod">
          <ac:chgData name="Kefan Chen" userId="efc0740212d19fd3" providerId="LiveId" clId="{8D13FB51-002E-4D64-9935-0D3776F1FE82}" dt="2025-11-14T14:02:58.124" v="3215" actId="14100"/>
          <ac:spMkLst>
            <pc:docMk/>
            <pc:sldMk cId="3556006600" sldId="296"/>
            <ac:spMk id="5" creationId="{C0211C97-DB86-62E5-73B6-873F264A39E0}"/>
          </ac:spMkLst>
        </pc:spChg>
        <pc:spChg chg="add mod">
          <ac:chgData name="Kefan Chen" userId="efc0740212d19fd3" providerId="LiveId" clId="{8D13FB51-002E-4D64-9935-0D3776F1FE82}" dt="2025-11-14T14:03:03.761" v="3217" actId="1076"/>
          <ac:spMkLst>
            <pc:docMk/>
            <pc:sldMk cId="3556006600" sldId="296"/>
            <ac:spMk id="9" creationId="{D2FA2DC2-183E-06BB-46FB-8D8F75F449EB}"/>
          </ac:spMkLst>
        </pc:spChg>
        <pc:spChg chg="add mod">
          <ac:chgData name="Kefan Chen" userId="efc0740212d19fd3" providerId="LiveId" clId="{8D13FB51-002E-4D64-9935-0D3776F1FE82}" dt="2025-11-10T13:29:11.069" v="2664"/>
          <ac:spMkLst>
            <pc:docMk/>
            <pc:sldMk cId="3556006600" sldId="296"/>
            <ac:spMk id="10" creationId="{ECC044CB-0399-1091-1BEE-6AF9E1AC25C5}"/>
          </ac:spMkLst>
        </pc:spChg>
        <pc:picChg chg="add mod">
          <ac:chgData name="Kefan Chen" userId="efc0740212d19fd3" providerId="LiveId" clId="{8D13FB51-002E-4D64-9935-0D3776F1FE82}" dt="2025-11-11T13:49:15.806" v="2912" actId="1076"/>
          <ac:picMkLst>
            <pc:docMk/>
            <pc:sldMk cId="3556006600" sldId="296"/>
            <ac:picMk id="13" creationId="{A898D07E-B856-8AFB-DFE4-7DE0C84D58DF}"/>
          </ac:picMkLst>
        </pc:picChg>
        <pc:picChg chg="add mod">
          <ac:chgData name="Kefan Chen" userId="efc0740212d19fd3" providerId="LiveId" clId="{8D13FB51-002E-4D64-9935-0D3776F1FE82}" dt="2025-11-11T13:49:14.796" v="2911" actId="1076"/>
          <ac:picMkLst>
            <pc:docMk/>
            <pc:sldMk cId="3556006600" sldId="296"/>
            <ac:picMk id="15" creationId="{E2F8E095-2394-3E1A-D664-CE48061D80AA}"/>
          </ac:picMkLst>
        </pc:picChg>
      </pc:sldChg>
      <pc:sldChg chg="addSp delSp modSp mod modTransition">
        <pc:chgData name="Kefan Chen" userId="efc0740212d19fd3" providerId="LiveId" clId="{8D13FB51-002E-4D64-9935-0D3776F1FE82}" dt="2025-11-14T13:58:19.133" v="3076" actId="20577"/>
        <pc:sldMkLst>
          <pc:docMk/>
          <pc:sldMk cId="3509585585" sldId="297"/>
        </pc:sldMkLst>
        <pc:spChg chg="mod">
          <ac:chgData name="Kefan Chen" userId="efc0740212d19fd3" providerId="LiveId" clId="{8D13FB51-002E-4D64-9935-0D3776F1FE82}" dt="2025-11-14T13:58:19.133" v="3076" actId="20577"/>
          <ac:spMkLst>
            <pc:docMk/>
            <pc:sldMk cId="3509585585" sldId="297"/>
            <ac:spMk id="4" creationId="{6ED5394C-760C-21DB-6EF7-E1A397EE29FE}"/>
          </ac:spMkLst>
        </pc:spChg>
        <pc:spChg chg="add del mod">
          <ac:chgData name="Kefan Chen" userId="efc0740212d19fd3" providerId="LiveId" clId="{8D13FB51-002E-4D64-9935-0D3776F1FE82}" dt="2025-11-14T13:58:01.551" v="3059" actId="478"/>
          <ac:spMkLst>
            <pc:docMk/>
            <pc:sldMk cId="3509585585" sldId="297"/>
            <ac:spMk id="6" creationId="{DADE05C4-5D34-25E7-80F3-D343A17F147B}"/>
          </ac:spMkLst>
        </pc:spChg>
        <pc:spChg chg="add mod">
          <ac:chgData name="Kefan Chen" userId="efc0740212d19fd3" providerId="LiveId" clId="{8D13FB51-002E-4D64-9935-0D3776F1FE82}" dt="2025-11-10T13:28:57.221" v="2656"/>
          <ac:spMkLst>
            <pc:docMk/>
            <pc:sldMk cId="3509585585" sldId="297"/>
            <ac:spMk id="8" creationId="{8DC398DB-D3EE-34E8-B185-E7472AB04813}"/>
          </ac:spMkLst>
        </pc:spChg>
        <pc:picChg chg="add mod">
          <ac:chgData name="Kefan Chen" userId="efc0740212d19fd3" providerId="LiveId" clId="{8D13FB51-002E-4D64-9935-0D3776F1FE82}" dt="2025-11-11T13:26:09.851" v="2731" actId="1076"/>
          <ac:picMkLst>
            <pc:docMk/>
            <pc:sldMk cId="3509585585" sldId="297"/>
            <ac:picMk id="5" creationId="{E6F5BA15-034E-834F-F145-EF8C5930F298}"/>
          </ac:picMkLst>
        </pc:picChg>
      </pc:sldChg>
      <pc:sldChg chg="addSp delSp modSp mod modTransition">
        <pc:chgData name="Kefan Chen" userId="efc0740212d19fd3" providerId="LiveId" clId="{8D13FB51-002E-4D64-9935-0D3776F1FE82}" dt="2025-11-14T14:08:05.878" v="3310" actId="478"/>
        <pc:sldMkLst>
          <pc:docMk/>
          <pc:sldMk cId="1341453610" sldId="298"/>
        </pc:sldMkLst>
        <pc:spChg chg="add mod">
          <ac:chgData name="Kefan Chen" userId="efc0740212d19fd3" providerId="LiveId" clId="{8D13FB51-002E-4D64-9935-0D3776F1FE82}" dt="2025-11-14T14:07:09.749" v="3308" actId="13926"/>
          <ac:spMkLst>
            <pc:docMk/>
            <pc:sldMk cId="1341453610" sldId="298"/>
            <ac:spMk id="2" creationId="{105F0AA8-0385-81A1-AB69-32F54B43FA0C}"/>
          </ac:spMkLst>
        </pc:spChg>
        <pc:spChg chg="mod">
          <ac:chgData name="Kefan Chen" userId="efc0740212d19fd3" providerId="LiveId" clId="{8D13FB51-002E-4D64-9935-0D3776F1FE82}" dt="2025-11-11T13:52:32.748" v="2949" actId="13926"/>
          <ac:spMkLst>
            <pc:docMk/>
            <pc:sldMk cId="1341453610" sldId="298"/>
            <ac:spMk id="4" creationId="{A3847B3F-E11F-934A-C3FF-E2117CC856E9}"/>
          </ac:spMkLst>
        </pc:spChg>
        <pc:spChg chg="mod">
          <ac:chgData name="Kefan Chen" userId="efc0740212d19fd3" providerId="LiveId" clId="{8D13FB51-002E-4D64-9935-0D3776F1FE82}" dt="2025-11-14T14:03:34.552" v="3219" actId="14100"/>
          <ac:spMkLst>
            <pc:docMk/>
            <pc:sldMk cId="1341453610" sldId="298"/>
            <ac:spMk id="5" creationId="{4898CEA4-CEB2-5D29-4B31-7A25C1220A64}"/>
          </ac:spMkLst>
        </pc:spChg>
        <pc:spChg chg="add del">
          <ac:chgData name="Kefan Chen" userId="efc0740212d19fd3" providerId="LiveId" clId="{8D13FB51-002E-4D64-9935-0D3776F1FE82}" dt="2025-11-14T14:05:06.781" v="3278" actId="478"/>
          <ac:spMkLst>
            <pc:docMk/>
            <pc:sldMk cId="1341453610" sldId="298"/>
            <ac:spMk id="7" creationId="{9674A6C6-7E9E-47A1-35E7-89A0A3433ED1}"/>
          </ac:spMkLst>
        </pc:spChg>
        <pc:spChg chg="add mod">
          <ac:chgData name="Kefan Chen" userId="efc0740212d19fd3" providerId="LiveId" clId="{8D13FB51-002E-4D64-9935-0D3776F1FE82}" dt="2025-11-10T13:29:15.254" v="2666"/>
          <ac:spMkLst>
            <pc:docMk/>
            <pc:sldMk cId="1341453610" sldId="298"/>
            <ac:spMk id="9" creationId="{7D175AAB-FB31-B462-F95E-720FB90B262B}"/>
          </ac:spMkLst>
        </pc:spChg>
        <pc:picChg chg="add del mod">
          <ac:chgData name="Kefan Chen" userId="efc0740212d19fd3" providerId="LiveId" clId="{8D13FB51-002E-4D64-9935-0D3776F1FE82}" dt="2025-11-14T14:08:05.878" v="3310" actId="478"/>
          <ac:picMkLst>
            <pc:docMk/>
            <pc:sldMk cId="1341453610" sldId="298"/>
            <ac:picMk id="1026" creationId="{DEB6AA34-6C34-E2C8-D2FC-27F74BA8A44E}"/>
          </ac:picMkLst>
        </pc:picChg>
      </pc:sldChg>
      <pc:sldChg chg="addSp delSp modSp new mod modTransition">
        <pc:chgData name="Kefan Chen" userId="efc0740212d19fd3" providerId="LiveId" clId="{8D13FB51-002E-4D64-9935-0D3776F1FE82}" dt="2025-11-10T13:06:34.592" v="2618"/>
        <pc:sldMkLst>
          <pc:docMk/>
          <pc:sldMk cId="20366267" sldId="299"/>
        </pc:sldMkLst>
        <pc:spChg chg="mod">
          <ac:chgData name="Kefan Chen" userId="efc0740212d19fd3" providerId="LiveId" clId="{8D13FB51-002E-4D64-9935-0D3776F1FE82}" dt="2025-11-10T11:59:54.873" v="2591" actId="20577"/>
          <ac:spMkLst>
            <pc:docMk/>
            <pc:sldMk cId="20366267" sldId="299"/>
            <ac:spMk id="4" creationId="{332280A2-3A92-69FC-4741-0300C8FBC822}"/>
          </ac:spMkLst>
        </pc:spChg>
        <pc:spChg chg="add mod">
          <ac:chgData name="Kefan Chen" userId="efc0740212d19fd3" providerId="LiveId" clId="{8D13FB51-002E-4D64-9935-0D3776F1FE82}" dt="2025-11-10T11:59:01.165" v="2556" actId="20577"/>
          <ac:spMkLst>
            <pc:docMk/>
            <pc:sldMk cId="20366267" sldId="299"/>
            <ac:spMk id="9" creationId="{23AEB31B-0176-3B6C-9C08-AD09256BC32A}"/>
          </ac:spMkLst>
        </pc:spChg>
      </pc:sldChg>
      <pc:sldChg chg="addSp modSp add mod">
        <pc:chgData name="Kefan Chen" userId="efc0740212d19fd3" providerId="LiveId" clId="{8D13FB51-002E-4D64-9935-0D3776F1FE82}" dt="2025-11-10T14:26:44.801" v="2683" actId="1076"/>
        <pc:sldMkLst>
          <pc:docMk/>
          <pc:sldMk cId="1275314339" sldId="302"/>
        </pc:sldMkLst>
        <pc:spChg chg="mod">
          <ac:chgData name="Kefan Chen" userId="efc0740212d19fd3" providerId="LiveId" clId="{8D13FB51-002E-4D64-9935-0D3776F1FE82}" dt="2025-11-10T14:26:36.380" v="2681" actId="1076"/>
          <ac:spMkLst>
            <pc:docMk/>
            <pc:sldMk cId="1275314339" sldId="302"/>
            <ac:spMk id="2" creationId="{DFECF313-D040-FE81-1DBA-E9795110B11D}"/>
          </ac:spMkLst>
        </pc:spChg>
        <pc:spChg chg="mod">
          <ac:chgData name="Kefan Chen" userId="efc0740212d19fd3" providerId="LiveId" clId="{8D13FB51-002E-4D64-9935-0D3776F1FE82}" dt="2025-11-10T14:26:40.107" v="2682" actId="1076"/>
          <ac:spMkLst>
            <pc:docMk/>
            <pc:sldMk cId="1275314339" sldId="302"/>
            <ac:spMk id="3" creationId="{4F672209-7A65-62E9-489E-FA0974FA6B19}"/>
          </ac:spMkLst>
        </pc:spChg>
        <pc:spChg chg="add mod">
          <ac:chgData name="Kefan Chen" userId="efc0740212d19fd3" providerId="LiveId" clId="{8D13FB51-002E-4D64-9935-0D3776F1FE82}" dt="2025-11-10T14:26:44.801" v="2683" actId="1076"/>
          <ac:spMkLst>
            <pc:docMk/>
            <pc:sldMk cId="1275314339" sldId="302"/>
            <ac:spMk id="4" creationId="{F3F30178-98AC-A33E-CFB8-EB75AA1349D2}"/>
          </ac:spMkLst>
        </pc:spChg>
      </pc:sldChg>
      <pc:sldChg chg="add ord">
        <pc:chgData name="Kefan Chen" userId="efc0740212d19fd3" providerId="LiveId" clId="{8D13FB51-002E-4D64-9935-0D3776F1FE82}" dt="2025-11-10T14:26:48.694" v="2686"/>
        <pc:sldMkLst>
          <pc:docMk/>
          <pc:sldMk cId="922998593" sldId="303"/>
        </pc:sldMkLst>
      </pc:sldChg>
      <pc:sldChg chg="addSp delSp modSp add mod">
        <pc:chgData name="Kefan Chen" userId="efc0740212d19fd3" providerId="LiveId" clId="{8D13FB51-002E-4D64-9935-0D3776F1FE82}" dt="2025-11-14T13:58:40.013" v="3079" actId="478"/>
        <pc:sldMkLst>
          <pc:docMk/>
          <pc:sldMk cId="351932838" sldId="304"/>
        </pc:sldMkLst>
        <pc:spChg chg="del">
          <ac:chgData name="Kefan Chen" userId="efc0740212d19fd3" providerId="LiveId" clId="{8D13FB51-002E-4D64-9935-0D3776F1FE82}" dt="2025-11-14T13:58:37.138" v="3077" actId="478"/>
          <ac:spMkLst>
            <pc:docMk/>
            <pc:sldMk cId="351932838" sldId="304"/>
            <ac:spMk id="4" creationId="{7CB8C269-8115-E758-8170-DC22B45BE4F8}"/>
          </ac:spMkLst>
        </pc:spChg>
        <pc:spChg chg="add del mod">
          <ac:chgData name="Kefan Chen" userId="efc0740212d19fd3" providerId="LiveId" clId="{8D13FB51-002E-4D64-9935-0D3776F1FE82}" dt="2025-11-14T13:58:40.013" v="3079" actId="478"/>
          <ac:spMkLst>
            <pc:docMk/>
            <pc:sldMk cId="351932838" sldId="304"/>
            <ac:spMk id="5" creationId="{007CFAF2-E48B-CEAD-8417-D4DF8518620C}"/>
          </ac:spMkLst>
        </pc:spChg>
        <pc:spChg chg="add mod">
          <ac:chgData name="Kefan Chen" userId="efc0740212d19fd3" providerId="LiveId" clId="{8D13FB51-002E-4D64-9935-0D3776F1FE82}" dt="2025-11-14T13:58:37.405" v="3078"/>
          <ac:spMkLst>
            <pc:docMk/>
            <pc:sldMk cId="351932838" sldId="304"/>
            <ac:spMk id="6" creationId="{8EA9E19A-BA82-6954-C9F1-2326BF3F9DDF}"/>
          </ac:spMkLst>
        </pc:spChg>
        <pc:picChg chg="mod">
          <ac:chgData name="Kefan Chen" userId="efc0740212d19fd3" providerId="LiveId" clId="{8D13FB51-002E-4D64-9935-0D3776F1FE82}" dt="2025-11-11T13:35:58.998" v="2807" actId="1076"/>
          <ac:picMkLst>
            <pc:docMk/>
            <pc:sldMk cId="351932838" sldId="304"/>
            <ac:picMk id="10" creationId="{D9D60609-7D9C-5208-E175-17752263B43B}"/>
          </ac:picMkLst>
        </pc:picChg>
      </pc:sldChg>
      <pc:sldChg chg="addSp delSp modSp add mod">
        <pc:chgData name="Kefan Chen" userId="efc0740212d19fd3" providerId="LiveId" clId="{8D13FB51-002E-4D64-9935-0D3776F1FE82}" dt="2025-11-14T13:59:02.904" v="3083" actId="207"/>
        <pc:sldMkLst>
          <pc:docMk/>
          <pc:sldMk cId="3240868738" sldId="305"/>
        </pc:sldMkLst>
        <pc:spChg chg="mod">
          <ac:chgData name="Kefan Chen" userId="efc0740212d19fd3" providerId="LiveId" clId="{8D13FB51-002E-4D64-9935-0D3776F1FE82}" dt="2025-11-14T13:59:02.904" v="3083" actId="207"/>
          <ac:spMkLst>
            <pc:docMk/>
            <pc:sldMk cId="3240868738" sldId="305"/>
            <ac:spMk id="4" creationId="{76BEC37A-F193-AFE7-27FF-604181F95596}"/>
          </ac:spMkLst>
        </pc:spChg>
        <pc:picChg chg="add mod">
          <ac:chgData name="Kefan Chen" userId="efc0740212d19fd3" providerId="LiveId" clId="{8D13FB51-002E-4D64-9935-0D3776F1FE82}" dt="2025-11-11T13:43:49.349" v="2873" actId="1035"/>
          <ac:picMkLst>
            <pc:docMk/>
            <pc:sldMk cId="3240868738" sldId="305"/>
            <ac:picMk id="8" creationId="{08BAC3E0-2F82-22D3-0F40-F3B419D431D0}"/>
          </ac:picMkLst>
        </pc:picChg>
        <pc:picChg chg="mod">
          <ac:chgData name="Kefan Chen" userId="efc0740212d19fd3" providerId="LiveId" clId="{8D13FB51-002E-4D64-9935-0D3776F1FE82}" dt="2025-11-11T13:43:46.334" v="2866" actId="1035"/>
          <ac:picMkLst>
            <pc:docMk/>
            <pc:sldMk cId="3240868738" sldId="305"/>
            <ac:picMk id="13" creationId="{4088B5A9-9337-016D-6BAC-7FA1B06A75A0}"/>
          </ac:picMkLst>
        </pc:picChg>
        <pc:picChg chg="add mod ord">
          <ac:chgData name="Kefan Chen" userId="efc0740212d19fd3" providerId="LiveId" clId="{8D13FB51-002E-4D64-9935-0D3776F1FE82}" dt="2025-11-11T13:43:37.931" v="2859" actId="14100"/>
          <ac:picMkLst>
            <pc:docMk/>
            <pc:sldMk cId="3240868738" sldId="305"/>
            <ac:picMk id="15" creationId="{08C19B74-913F-833C-1451-DF2F89432315}"/>
          </ac:picMkLst>
        </pc:picChg>
        <pc:picChg chg="add mod">
          <ac:chgData name="Kefan Chen" userId="efc0740212d19fd3" providerId="LiveId" clId="{8D13FB51-002E-4D64-9935-0D3776F1FE82}" dt="2025-11-11T13:43:56.358" v="2875" actId="1076"/>
          <ac:picMkLst>
            <pc:docMk/>
            <pc:sldMk cId="3240868738" sldId="305"/>
            <ac:picMk id="16" creationId="{C982289A-B6CD-D781-8F1C-62F64C8A967D}"/>
          </ac:picMkLst>
        </pc:picChg>
        <pc:picChg chg="add mod">
          <ac:chgData name="Kefan Chen" userId="efc0740212d19fd3" providerId="LiveId" clId="{8D13FB51-002E-4D64-9935-0D3776F1FE82}" dt="2025-11-11T13:43:56.358" v="2875" actId="1076"/>
          <ac:picMkLst>
            <pc:docMk/>
            <pc:sldMk cId="3240868738" sldId="305"/>
            <ac:picMk id="17" creationId="{AF3D17C7-3C93-CF81-204B-39E795DF2A9E}"/>
          </ac:picMkLst>
        </pc:picChg>
        <pc:picChg chg="add mod">
          <ac:chgData name="Kefan Chen" userId="efc0740212d19fd3" providerId="LiveId" clId="{8D13FB51-002E-4D64-9935-0D3776F1FE82}" dt="2025-11-11T13:44:00.133" v="2877" actId="1076"/>
          <ac:picMkLst>
            <pc:docMk/>
            <pc:sldMk cId="3240868738" sldId="305"/>
            <ac:picMk id="18" creationId="{3B5F821F-4EFD-70B6-BA70-6543F1C090DA}"/>
          </ac:picMkLst>
        </pc:picChg>
        <pc:picChg chg="add mod">
          <ac:chgData name="Kefan Chen" userId="efc0740212d19fd3" providerId="LiveId" clId="{8D13FB51-002E-4D64-9935-0D3776F1FE82}" dt="2025-11-11T13:44:00.133" v="2877" actId="1076"/>
          <ac:picMkLst>
            <pc:docMk/>
            <pc:sldMk cId="3240868738" sldId="305"/>
            <ac:picMk id="19" creationId="{4D2CEB11-0299-FDEA-D78E-85D205E3081A}"/>
          </ac:picMkLst>
        </pc:picChg>
        <pc:picChg chg="add mod">
          <ac:chgData name="Kefan Chen" userId="efc0740212d19fd3" providerId="LiveId" clId="{8D13FB51-002E-4D64-9935-0D3776F1FE82}" dt="2025-11-11T13:44:05.390" v="2879" actId="1076"/>
          <ac:picMkLst>
            <pc:docMk/>
            <pc:sldMk cId="3240868738" sldId="305"/>
            <ac:picMk id="20" creationId="{01722949-F86C-462C-1B78-E83E9B5A9E76}"/>
          </ac:picMkLst>
        </pc:picChg>
        <pc:picChg chg="add mod">
          <ac:chgData name="Kefan Chen" userId="efc0740212d19fd3" providerId="LiveId" clId="{8D13FB51-002E-4D64-9935-0D3776F1FE82}" dt="2025-11-11T13:44:13.357" v="2881" actId="1076"/>
          <ac:picMkLst>
            <pc:docMk/>
            <pc:sldMk cId="3240868738" sldId="305"/>
            <ac:picMk id="21" creationId="{55C501F6-81D1-41B5-F45F-F12E9A3B7B30}"/>
          </ac:picMkLst>
        </pc:picChg>
        <pc:picChg chg="add mod">
          <ac:chgData name="Kefan Chen" userId="efc0740212d19fd3" providerId="LiveId" clId="{8D13FB51-002E-4D64-9935-0D3776F1FE82}" dt="2025-11-11T13:44:13.357" v="2881" actId="1076"/>
          <ac:picMkLst>
            <pc:docMk/>
            <pc:sldMk cId="3240868738" sldId="305"/>
            <ac:picMk id="22" creationId="{6CA0C6C2-CBD5-4F6F-0946-B7A2DC6CDE51}"/>
          </ac:picMkLst>
        </pc:picChg>
        <pc:picChg chg="add mod">
          <ac:chgData name="Kefan Chen" userId="efc0740212d19fd3" providerId="LiveId" clId="{8D13FB51-002E-4D64-9935-0D3776F1FE82}" dt="2025-11-11T13:44:15.868" v="2882" actId="1076"/>
          <ac:picMkLst>
            <pc:docMk/>
            <pc:sldMk cId="3240868738" sldId="305"/>
            <ac:picMk id="23" creationId="{4D535770-8A39-DB51-3961-45B924602420}"/>
          </ac:picMkLst>
        </pc:picChg>
      </pc:sldChg>
      <pc:sldChg chg="addSp delSp modSp add mod ord">
        <pc:chgData name="Kefan Chen" userId="efc0740212d19fd3" providerId="LiveId" clId="{8D13FB51-002E-4D64-9935-0D3776F1FE82}" dt="2025-11-11T13:57:08.239" v="2970" actId="1076"/>
        <pc:sldMkLst>
          <pc:docMk/>
          <pc:sldMk cId="1231345179" sldId="306"/>
        </pc:sldMkLst>
        <pc:spChg chg="mod">
          <ac:chgData name="Kefan Chen" userId="efc0740212d19fd3" providerId="LiveId" clId="{8D13FB51-002E-4D64-9935-0D3776F1FE82}" dt="2025-11-11T13:57:08.239" v="2970" actId="1076"/>
          <ac:spMkLst>
            <pc:docMk/>
            <pc:sldMk cId="1231345179" sldId="306"/>
            <ac:spMk id="4" creationId="{C1777BBD-0DE6-8B20-27A5-7A7DDE70E11A}"/>
          </ac:spMkLst>
        </pc:spChg>
        <pc:picChg chg="add mod ord">
          <ac:chgData name="Kefan Chen" userId="efc0740212d19fd3" providerId="LiveId" clId="{8D13FB51-002E-4D64-9935-0D3776F1FE82}" dt="2025-11-11T13:57:08.239" v="2970" actId="1076"/>
          <ac:picMkLst>
            <pc:docMk/>
            <pc:sldMk cId="1231345179" sldId="306"/>
            <ac:picMk id="3" creationId="{7D7DC0B2-1D9F-4F33-0565-F9DA70C2E528}"/>
          </ac:picMkLst>
        </pc:picChg>
      </pc:sldChg>
      <pc:sldChg chg="modSp add mod ord">
        <pc:chgData name="Kefan Chen" userId="efc0740212d19fd3" providerId="LiveId" clId="{8D13FB51-002E-4D64-9935-0D3776F1FE82}" dt="2025-11-14T14:15:35.831" v="3426" actId="108"/>
        <pc:sldMkLst>
          <pc:docMk/>
          <pc:sldMk cId="1923559566" sldId="307"/>
        </pc:sldMkLst>
        <pc:spChg chg="mod">
          <ac:chgData name="Kefan Chen" userId="efc0740212d19fd3" providerId="LiveId" clId="{8D13FB51-002E-4D64-9935-0D3776F1FE82}" dt="2025-11-14T14:15:35.831" v="3426" actId="108"/>
          <ac:spMkLst>
            <pc:docMk/>
            <pc:sldMk cId="1923559566" sldId="307"/>
            <ac:spMk id="3" creationId="{41985566-263B-15BC-756E-D3B5A8878D31}"/>
          </ac:spMkLst>
        </pc:spChg>
        <pc:spChg chg="mod">
          <ac:chgData name="Kefan Chen" userId="efc0740212d19fd3" providerId="LiveId" clId="{8D13FB51-002E-4D64-9935-0D3776F1FE82}" dt="2025-11-14T14:15:23.031" v="3424" actId="207"/>
          <ac:spMkLst>
            <pc:docMk/>
            <pc:sldMk cId="1923559566" sldId="307"/>
            <ac:spMk id="4" creationId="{68ACD16D-15A6-5571-8342-64958AD3F933}"/>
          </ac:spMkLst>
        </pc:spChg>
      </pc:sldChg>
      <pc:sldChg chg="addSp delSp modSp add mod ord">
        <pc:chgData name="Kefan Chen" userId="efc0740212d19fd3" providerId="LiveId" clId="{8D13FB51-002E-4D64-9935-0D3776F1FE82}" dt="2025-11-14T14:15:59.831" v="3430" actId="207"/>
        <pc:sldMkLst>
          <pc:docMk/>
          <pc:sldMk cId="3338006714" sldId="308"/>
        </pc:sldMkLst>
        <pc:spChg chg="add mod">
          <ac:chgData name="Kefan Chen" userId="efc0740212d19fd3" providerId="LiveId" clId="{8D13FB51-002E-4D64-9935-0D3776F1FE82}" dt="2025-11-14T14:12:58.884" v="3403" actId="1076"/>
          <ac:spMkLst>
            <pc:docMk/>
            <pc:sldMk cId="3338006714" sldId="308"/>
            <ac:spMk id="4" creationId="{03326C7E-FA10-EADC-ABC9-7EFB9A338F5B}"/>
          </ac:spMkLst>
        </pc:spChg>
        <pc:spChg chg="add mod">
          <ac:chgData name="Kefan Chen" userId="efc0740212d19fd3" providerId="LiveId" clId="{8D13FB51-002E-4D64-9935-0D3776F1FE82}" dt="2025-11-14T14:15:59.831" v="3430" actId="207"/>
          <ac:spMkLst>
            <pc:docMk/>
            <pc:sldMk cId="3338006714" sldId="308"/>
            <ac:spMk id="5" creationId="{8F313995-F9E6-EABA-CC90-62ED29EAFE0E}"/>
          </ac:spMkLst>
        </pc:spChg>
        <pc:spChg chg="add mod">
          <ac:chgData name="Kefan Chen" userId="efc0740212d19fd3" providerId="LiveId" clId="{8D13FB51-002E-4D64-9935-0D3776F1FE82}" dt="2025-11-14T14:13:49.647" v="3410" actId="1076"/>
          <ac:spMkLst>
            <pc:docMk/>
            <pc:sldMk cId="3338006714" sldId="308"/>
            <ac:spMk id="6" creationId="{0F6E4F1D-308A-C507-1906-9E5775491A43}"/>
          </ac:spMkLst>
        </pc:spChg>
        <pc:spChg chg="add del mod">
          <ac:chgData name="Kefan Chen" userId="efc0740212d19fd3" providerId="LiveId" clId="{8D13FB51-002E-4D64-9935-0D3776F1FE82}" dt="2025-11-14T14:12:29.264" v="3398" actId="478"/>
          <ac:spMkLst>
            <pc:docMk/>
            <pc:sldMk cId="3338006714" sldId="308"/>
            <ac:spMk id="10" creationId="{E5FEB957-1360-EEDB-C629-04EC164A5ECD}"/>
          </ac:spMkLst>
        </pc:spChg>
        <pc:picChg chg="add mod">
          <ac:chgData name="Kefan Chen" userId="efc0740212d19fd3" providerId="LiveId" clId="{8D13FB51-002E-4D64-9935-0D3776F1FE82}" dt="2025-11-14T14:12:54.780" v="3402" actId="14100"/>
          <ac:picMkLst>
            <pc:docMk/>
            <pc:sldMk cId="3338006714" sldId="308"/>
            <ac:picMk id="3" creationId="{6F6E486B-83F3-7A48-E97F-3737FC25AF37}"/>
          </ac:picMkLst>
        </pc:picChg>
        <pc:picChg chg="add mod">
          <ac:chgData name="Kefan Chen" userId="efc0740212d19fd3" providerId="LiveId" clId="{8D13FB51-002E-4D64-9935-0D3776F1FE82}" dt="2025-11-14T14:13:49.647" v="3410" actId="1076"/>
          <ac:picMkLst>
            <pc:docMk/>
            <pc:sldMk cId="3338006714" sldId="308"/>
            <ac:picMk id="7" creationId="{579F57D9-1A90-19AC-8D2B-18D0A79FFA2D}"/>
          </ac:picMkLst>
        </pc:picChg>
        <pc:cxnChg chg="add mod">
          <ac:chgData name="Kefan Chen" userId="efc0740212d19fd3" providerId="LiveId" clId="{8D13FB51-002E-4D64-9935-0D3776F1FE82}" dt="2025-11-14T14:14:28.827" v="3416" actId="108"/>
          <ac:cxnSpMkLst>
            <pc:docMk/>
            <pc:sldMk cId="3338006714" sldId="308"/>
            <ac:cxnSpMk id="9" creationId="{BA5B0908-0154-DF7D-154D-C0F84787FB71}"/>
          </ac:cxnSpMkLst>
        </pc:cxnChg>
        <pc:cxnChg chg="add mod">
          <ac:chgData name="Kefan Chen" userId="efc0740212d19fd3" providerId="LiveId" clId="{8D13FB51-002E-4D64-9935-0D3776F1FE82}" dt="2025-11-14T14:14:45.379" v="3423" actId="1038"/>
          <ac:cxnSpMkLst>
            <pc:docMk/>
            <pc:sldMk cId="3338006714" sldId="308"/>
            <ac:cxnSpMk id="12" creationId="{41D732FE-8DF0-0908-0BD9-F97AF1103CD6}"/>
          </ac:cxnSpMkLst>
        </pc:cxnChg>
      </pc:sldChg>
      <pc:sldChg chg="addSp delSp modSp add mod">
        <pc:chgData name="Kefan Chen" userId="efc0740212d19fd3" providerId="LiveId" clId="{8D13FB51-002E-4D64-9935-0D3776F1FE82}" dt="2025-11-14T14:10:27.443" v="3358" actId="207"/>
        <pc:sldMkLst>
          <pc:docMk/>
          <pc:sldMk cId="1854057376" sldId="309"/>
        </pc:sldMkLst>
        <pc:spChg chg="mod">
          <ac:chgData name="Kefan Chen" userId="efc0740212d19fd3" providerId="LiveId" clId="{8D13FB51-002E-4D64-9935-0D3776F1FE82}" dt="2025-11-14T14:10:27.443" v="3358" actId="207"/>
          <ac:spMkLst>
            <pc:docMk/>
            <pc:sldMk cId="1854057376" sldId="309"/>
            <ac:spMk id="2" creationId="{F619847C-CEC8-1B99-98A1-34E922E61421}"/>
          </ac:spMkLst>
        </pc:spChg>
        <pc:spChg chg="mod">
          <ac:chgData name="Kefan Chen" userId="efc0740212d19fd3" providerId="LiveId" clId="{8D13FB51-002E-4D64-9935-0D3776F1FE82}" dt="2025-11-14T14:08:19.941" v="3317"/>
          <ac:spMkLst>
            <pc:docMk/>
            <pc:sldMk cId="1854057376" sldId="309"/>
            <ac:spMk id="4" creationId="{2B261A62-2613-AD28-593B-CEDA9B4405D6}"/>
          </ac:spMkLst>
        </pc:spChg>
        <pc:spChg chg="add mod">
          <ac:chgData name="Kefan Chen" userId="efc0740212d19fd3" providerId="LiveId" clId="{8D13FB51-002E-4D64-9935-0D3776F1FE82}" dt="2025-11-14T14:10:04.526" v="3355" actId="20577"/>
          <ac:spMkLst>
            <pc:docMk/>
            <pc:sldMk cId="1854057376" sldId="309"/>
            <ac:spMk id="12" creationId="{92736A88-FE57-0276-1529-89782F3FDF35}"/>
          </ac:spMkLst>
        </pc:spChg>
        <pc:picChg chg="add mod">
          <ac:chgData name="Kefan Chen" userId="efc0740212d19fd3" providerId="LiveId" clId="{8D13FB51-002E-4D64-9935-0D3776F1FE82}" dt="2025-11-14T14:08:57.966" v="3333" actId="14100"/>
          <ac:picMkLst>
            <pc:docMk/>
            <pc:sldMk cId="1854057376" sldId="309"/>
            <ac:picMk id="7" creationId="{7C327898-232A-CBA9-5D64-E7280889E5A4}"/>
          </ac:picMkLst>
        </pc:picChg>
        <pc:picChg chg="add mod">
          <ac:chgData name="Kefan Chen" userId="efc0740212d19fd3" providerId="LiveId" clId="{8D13FB51-002E-4D64-9935-0D3776F1FE82}" dt="2025-11-14T14:09:16.063" v="3341" actId="1037"/>
          <ac:picMkLst>
            <pc:docMk/>
            <pc:sldMk cId="1854057376" sldId="309"/>
            <ac:picMk id="11" creationId="{3E04B51F-2554-64FC-F0AE-F4B7E98BBC17}"/>
          </ac:picMkLst>
        </pc:picChg>
        <pc:picChg chg="del">
          <ac:chgData name="Kefan Chen" userId="efc0740212d19fd3" providerId="LiveId" clId="{8D13FB51-002E-4D64-9935-0D3776F1FE82}" dt="2025-11-14T14:06:52.294" v="3304" actId="478"/>
          <ac:picMkLst>
            <pc:docMk/>
            <pc:sldMk cId="1854057376" sldId="309"/>
            <ac:picMk id="1026" creationId="{2078FC9D-1D9E-6886-7E30-E2B492A19C54}"/>
          </ac:picMkLst>
        </pc:picChg>
      </pc:sldChg>
      <pc:sldChg chg="add">
        <pc:chgData name="Kefan Chen" userId="efc0740212d19fd3" providerId="LiveId" clId="{8D13FB51-002E-4D64-9935-0D3776F1FE82}" dt="2025-11-14T14:16:05.322" v="3431"/>
        <pc:sldMkLst>
          <pc:docMk/>
          <pc:sldMk cId="3826484136" sldId="310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C3EBB-2DB7-E94B-9973-38DC84548DA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5AAE2-4D28-F048-968E-D96F6F5B0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06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112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AF216-AF4A-7898-9FA3-377F2D90C1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60B7E3-9149-9EBF-8705-B65F309CAB2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77A92E-463A-D1CC-41EE-03F3EA1B20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E975E-6C52-F771-1F20-9AA937B297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70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98791D-1A22-DB82-7EFA-26F9DC03B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C780F2-2522-21E1-8FD7-E4D60A0FB7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12504A-6677-5693-EA60-05930C10E7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44D6FD-1FD9-5B35-B7B9-04224138E1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8302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97D31-97D1-577C-54B7-FFA98119E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7083BF-F0C8-1499-F979-1087FFC028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07757A-022E-A70A-4A0D-27042D6BBA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CB34FA-0B1C-FAF5-FE6F-9CFED8C736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03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BA9D-C141-75F9-97C7-19DDE5C18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A48A9A-9C0F-4681-678A-9D7799D710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D5F2ED-67C6-EAA0-8040-6C0CEA4CDD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A15566-BC0C-093A-BB9B-DC1B473FFB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79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20258-BC3A-318C-AC1C-C87B88056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BC9A01-1C8F-520F-5265-8E19F0BBB3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86A049-92C9-F7A0-99D2-7AE2773B0E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CE1667-5D9E-647D-A378-67201321EF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35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00270-1938-508C-9AD7-38EFB99D2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3658A7-D666-87CE-A93F-B601BA601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CE7706-52F6-1AE1-8CD5-52A02EEE33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81A42-C516-7D43-0AE2-04C3E06557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3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5F4AF-0FCE-7B21-CF73-12A1BDEEC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04F537-7A2B-90CC-0D6F-7552D4339D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3F28F7-5F47-A20F-104A-E4873A6E15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3AB20-01FF-CBB8-D328-038C4FC409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4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F8460-B5E4-BBE9-2512-0BBEAE8FB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C27965-BD26-2359-8E9E-9966687B9E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DC6F7F-9AC7-67FC-5393-09D69F59E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C6F041-5D5D-299E-4065-90BD0DE3E1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359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152DF-76BC-CE95-F807-36D73A4ED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AC1A3D-3A69-B47D-CC4A-9D03296A60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A7FAF4-31D2-AE1E-9D2C-FC86DB247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897AA-D7AA-C9BE-35CD-A38C573AB7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799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E0A7CB-A3B1-D957-BBD4-216D2E372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86C3F8-F890-7E96-94D1-B50B0D2EC5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6A5960-C5EF-DE92-BAD8-8D9EA66A56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9050C1-C46A-E7B9-EEAF-7266138A5C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B664DF-F768-3EDB-1BC5-E90233F53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80D592-E9E0-D5CA-502B-4A01069517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4ECB5D-DECD-516B-F008-679D5D3231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F21DD-B8B3-8D37-C3E9-13D1543E9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275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319E8-4074-D298-2FBB-10E4304DC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A595D1-4CE3-C973-F99E-AAFEE2A581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007EF6-E118-F487-AFD1-9AFF2A0424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786A5-1F39-6043-A767-1033AABFC2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29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48019B-4EB8-2488-BE3B-186EBC132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F8E0B1-7D3C-1BB8-9B49-8B54E7BB83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3441E1-A555-F37A-BB5B-0D594C5E2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3F213-7F96-8C78-D2B1-C89A4331EA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302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B646A-8C1E-5F67-5148-BFCEC0D84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4559DA-6315-DCD9-B759-DEBDA22758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87CAB5-57F8-7C31-C2B0-A538B32F16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7545F-50CB-9182-A2C8-1A239A68FD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5AAE2-4D28-F048-968E-D96F6F5B0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92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94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5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5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13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22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13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66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2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17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10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F320D5-F426-B743-A199-4538B536C989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538E46-E3F0-874E-AD16-B42FA2DE6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15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hyperlink" Target="https://netron.app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3.png"/><Relationship Id="rId4" Type="http://schemas.openxmlformats.org/officeDocument/2006/relationships/hyperlink" Target="https://github.com/ideas-lab-nus/robod/tree/master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2280A2-3A92-69FC-4741-0300C8FBC822}"/>
              </a:ext>
            </a:extLst>
          </p:cNvPr>
          <p:cNvSpPr txBox="1">
            <a:spLocks/>
          </p:cNvSpPr>
          <p:nvPr/>
        </p:nvSpPr>
        <p:spPr>
          <a:xfrm>
            <a:off x="1147196" y="3059395"/>
            <a:ext cx="10515600" cy="14271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solidFill>
                  <a:srgbClr val="DE00E3"/>
                </a:solidFill>
                <a:latin typeface="Verdana Pro Cond Black"/>
              </a:rPr>
              <a:t>Final Pre </a:t>
            </a:r>
          </a:p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latin typeface="Verdana Pro Cond Black"/>
              </a:rPr>
              <a:t>-- 25Fall BPS5231 AI for Sustainable Building Design</a:t>
            </a:r>
            <a:r>
              <a:rPr lang="en-US" altLang="zh-CN" sz="2800" i="1" u="sng" dirty="0">
                <a:latin typeface="Verdana Pro Cond Black"/>
              </a:rPr>
              <a:t> </a:t>
            </a:r>
            <a:endParaRPr lang="en-US" sz="2800" i="1" u="sng" dirty="0">
              <a:latin typeface="Verdana Pro Cond Black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AEB31B-0176-3B6C-9C08-AD09256BC32A}"/>
              </a:ext>
            </a:extLst>
          </p:cNvPr>
          <p:cNvSpPr txBox="1">
            <a:spLocks/>
          </p:cNvSpPr>
          <p:nvPr/>
        </p:nvSpPr>
        <p:spPr>
          <a:xfrm>
            <a:off x="5274943" y="4811282"/>
            <a:ext cx="6387853" cy="9000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500" dirty="0">
                <a:latin typeface="Georgia"/>
              </a:rPr>
              <a:t>Kefan Chen, </a:t>
            </a:r>
            <a:r>
              <a:rPr lang="en-US" altLang="zh-CN" sz="1500" dirty="0" err="1">
                <a:latin typeface="Georgia"/>
              </a:rPr>
              <a:t>Guanli</a:t>
            </a:r>
            <a:r>
              <a:rPr lang="en-US" altLang="zh-CN" sz="1500" dirty="0">
                <a:latin typeface="Georgia"/>
              </a:rPr>
              <a:t> Feng</a:t>
            </a:r>
          </a:p>
          <a:p>
            <a:pPr algn="r"/>
            <a:r>
              <a:rPr lang="en-US" altLang="zh-CN" sz="1500" dirty="0">
                <a:latin typeface="Georgia"/>
              </a:rPr>
              <a:t>Nov 19, 2025</a:t>
            </a:r>
          </a:p>
        </p:txBody>
      </p:sp>
    </p:spTree>
    <p:extLst>
      <p:ext uri="{BB962C8B-B14F-4D97-AF65-F5344CB8AC3E}">
        <p14:creationId xmlns:p14="http://schemas.microsoft.com/office/powerpoint/2010/main" val="20366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DB4560-39BD-AB70-47B5-87D63B9BD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4AAAB6EB-8400-D4CB-0B67-2BCD68A701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9270" b="35657"/>
          <a:stretch>
            <a:fillRect/>
          </a:stretch>
        </p:blipFill>
        <p:spPr>
          <a:xfrm>
            <a:off x="1006231" y="1140883"/>
            <a:ext cx="6181969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97E76DA-2F80-3497-F574-A37A06FCF37F}"/>
              </a:ext>
            </a:extLst>
          </p:cNvPr>
          <p:cNvSpPr/>
          <p:nvPr/>
        </p:nvSpPr>
        <p:spPr>
          <a:xfrm>
            <a:off x="3337697" y="1271953"/>
            <a:ext cx="3579633" cy="2643913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FE246A7-897D-9B87-6263-DECBC264B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543" y="1258701"/>
            <a:ext cx="4933950" cy="48244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(c) Objective variables</a:t>
            </a:r>
          </a:p>
          <a:p>
            <a:pPr marL="0" indent="0">
              <a:buNone/>
            </a:pPr>
            <a:r>
              <a:rPr lang="en-US" sz="1500" u="sng" dirty="0">
                <a:solidFill>
                  <a:srgbClr val="DE00E3"/>
                </a:solidFill>
                <a:latin typeface="Georgia"/>
              </a:rPr>
              <a:t>Light energy consumption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parameter that we want to minimize</a:t>
            </a:r>
          </a:p>
          <a:p>
            <a:pPr marL="0" indent="0">
              <a:buNone/>
            </a:pPr>
            <a:r>
              <a:rPr lang="en-US" sz="1500" u="sng" dirty="0">
                <a:solidFill>
                  <a:srgbClr val="DE00E3"/>
                </a:solidFill>
                <a:latin typeface="Georgia"/>
              </a:rPr>
              <a:t>Visual light comfort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Quantify from electric lighting simulation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restriction we </a:t>
            </a:r>
            <a:r>
              <a:rPr lang="en-US" altLang="zh-CN" sz="1500" dirty="0">
                <a:latin typeface="Georgia"/>
              </a:rPr>
              <a:t>need to follow</a:t>
            </a:r>
            <a:endParaRPr lang="en-US" sz="1500" dirty="0">
              <a:latin typeface="Georgia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3C3408A-A82E-B539-6A42-96A083704BE4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A7A0FAE-8556-A4AE-5A00-9B203AF19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3313" y="2869141"/>
            <a:ext cx="3990488" cy="286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564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2DF09A-5F21-4449-3CC1-E1988AFAF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8C19B74-913F-833C-1451-DF2F89432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2605" y="2936848"/>
            <a:ext cx="4038338" cy="3662262"/>
          </a:xfrm>
          <a:prstGeom prst="rect">
            <a:avLst/>
          </a:prstGeom>
        </p:spPr>
      </p:pic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83050729-7972-6F7F-C3F8-F48B7E7B4E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9270" b="35657"/>
          <a:stretch>
            <a:fillRect/>
          </a:stretch>
        </p:blipFill>
        <p:spPr>
          <a:xfrm>
            <a:off x="1006231" y="1140883"/>
            <a:ext cx="6181969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B2E81B-1492-108E-2F0E-A792B61609D1}"/>
              </a:ext>
            </a:extLst>
          </p:cNvPr>
          <p:cNvSpPr/>
          <p:nvPr/>
        </p:nvSpPr>
        <p:spPr>
          <a:xfrm>
            <a:off x="3337697" y="1271953"/>
            <a:ext cx="3579633" cy="2643913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6BEC37A-F193-AFE7-27FF-604181F95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543" y="1258701"/>
            <a:ext cx="4933950" cy="48244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(c) Objective variables</a:t>
            </a:r>
          </a:p>
          <a:p>
            <a:pPr marL="0" indent="0">
              <a:buNone/>
            </a:pPr>
            <a:r>
              <a:rPr lang="en-US" sz="1500" u="sng" dirty="0">
                <a:solidFill>
                  <a:srgbClr val="DE00E3"/>
                </a:solidFill>
                <a:latin typeface="Georgia"/>
              </a:rPr>
              <a:t>Light energy consumption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parameter that we want to be lower</a:t>
            </a:r>
          </a:p>
          <a:p>
            <a:pPr marL="0" indent="0">
              <a:buNone/>
            </a:pPr>
            <a:r>
              <a:rPr lang="en-US" sz="1500" u="sng" dirty="0">
                <a:solidFill>
                  <a:srgbClr val="DE00E3"/>
                </a:solidFill>
                <a:latin typeface="Georgia"/>
              </a:rPr>
              <a:t>Visual light comfort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Quantify from electric lighting simulation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The restriction we </a:t>
            </a:r>
            <a:r>
              <a:rPr lang="en-US" altLang="zh-CN" sz="1500" dirty="0">
                <a:latin typeface="Georgia"/>
              </a:rPr>
              <a:t>need to follow</a:t>
            </a:r>
            <a:endParaRPr lang="en-US" sz="1500" dirty="0">
              <a:latin typeface="Georgia"/>
            </a:endParaRPr>
          </a:p>
        </p:txBody>
      </p:sp>
      <p:pic>
        <p:nvPicPr>
          <p:cNvPr id="1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088B5A9-9337-016D-6BAC-7FA1B06A7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997" y="4278874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0647575-0EB5-5DF1-D325-7BB9067E617F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8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08BAC3E0-2F82-22D3-0F40-F3B419D43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2791" y="402400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C982289A-B6CD-D781-8F1C-62F64C8A96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1203" y="4997656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F3D17C7-3C93-CF81-204B-39E795DF2A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1997" y="474278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3B5F821F-4EFD-70B6-BA70-6543F1C09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991" y="4779482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D2CEB11-0299-FDEA-D78E-85D205E30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6785" y="452461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01722949-F86C-462C-1B78-E83E9B5A9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711" y="426353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55C501F6-81D1-41B5-F45F-F12E9A3B7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9065" y="5511689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6CA0C6C2-CBD5-4F6F-0946-B7A2DC6CD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9859" y="5256820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D535770-8A39-DB51-3961-45B924602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499" y="520893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868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123F3F-C134-DD68-F67D-ED4F23712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diagram of a computer">
            <a:extLst>
              <a:ext uri="{FF2B5EF4-FFF2-40B4-BE49-F238E27FC236}">
                <a16:creationId xmlns:a16="http://schemas.microsoft.com/office/drawing/2014/main" id="{122C54E1-FDE5-5549-89C4-11AAAFE486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8434EC-D6B8-DA45-3F15-AF65FC165A4D}"/>
              </a:ext>
            </a:extLst>
          </p:cNvPr>
          <p:cNvSpPr/>
          <p:nvPr/>
        </p:nvSpPr>
        <p:spPr>
          <a:xfrm>
            <a:off x="775982" y="3108123"/>
            <a:ext cx="5919830" cy="144710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2B89C4-C0F1-B46E-DDC3-78634C0225BE}"/>
              </a:ext>
            </a:extLst>
          </p:cNvPr>
          <p:cNvSpPr/>
          <p:nvPr/>
        </p:nvSpPr>
        <p:spPr>
          <a:xfrm>
            <a:off x="4727195" y="1496430"/>
            <a:ext cx="1968617" cy="3058794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B4313A-474B-EFC7-E118-9DA08B036381}"/>
              </a:ext>
            </a:extLst>
          </p:cNvPr>
          <p:cNvSpPr txBox="1"/>
          <p:nvPr/>
        </p:nvSpPr>
        <p:spPr>
          <a:xfrm>
            <a:off x="7110468" y="3612515"/>
            <a:ext cx="4719582" cy="15388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indent="0">
              <a:buNone/>
            </a:pPr>
            <a:endParaRPr lang="en-US" altLang="zh-CN" sz="2000" b="1" dirty="0">
              <a:latin typeface="Georgia"/>
            </a:endParaRPr>
          </a:p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(d) Optimization</a:t>
            </a:r>
            <a:br>
              <a:rPr lang="en-GB" sz="1800" dirty="0">
                <a:latin typeface="Georgia"/>
              </a:rPr>
            </a:br>
            <a:r>
              <a:rPr lang="en-GB" sz="1800" dirty="0">
                <a:latin typeface="Georgia"/>
              </a:rPr>
              <a:t>Min(Power + Penalty (luminance and uniformity))</a:t>
            </a:r>
          </a:p>
          <a:p>
            <a:pPr marL="0" indent="0">
              <a:buNone/>
            </a:pPr>
            <a:r>
              <a:rPr lang="en-GB" sz="1800" dirty="0">
                <a:latin typeface="Georgia"/>
              </a:rPr>
              <a:t>Galapagos Algorithm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CFE951-250E-FAEE-3294-2D4EDB61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5CBF870-A9FF-6F7B-FD9A-DF27C88B1CB6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A5D2F7C-76EA-E534-C39C-EB6BCCEC4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0116" y="1496430"/>
            <a:ext cx="2333152" cy="2256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72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65001-7035-2EDD-964C-D8F281CC0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diagram of a computer">
            <a:extLst>
              <a:ext uri="{FF2B5EF4-FFF2-40B4-BE49-F238E27FC236}">
                <a16:creationId xmlns:a16="http://schemas.microsoft.com/office/drawing/2014/main" id="{A367CF13-318F-0361-A711-4D28605605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714" b="35657"/>
          <a:stretch>
            <a:fillRect/>
          </a:stretch>
        </p:blipFill>
        <p:spPr>
          <a:xfrm>
            <a:off x="1006231" y="1140883"/>
            <a:ext cx="7663636" cy="345651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A627F4-AB7C-C76B-CC04-02AC43E3B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2894203"/>
            <a:ext cx="4933950" cy="10821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(e) Optimized result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balanced light control strategy based on inputted occupant distribution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EECB4C-69C6-54B4-F83B-5BDD49AAB14B}"/>
              </a:ext>
            </a:extLst>
          </p:cNvPr>
          <p:cNvSpPr/>
          <p:nvPr/>
        </p:nvSpPr>
        <p:spPr>
          <a:xfrm>
            <a:off x="6903370" y="1493753"/>
            <a:ext cx="1912017" cy="1312875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B9F985-1587-A461-E222-8B0E233919A2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6E3D2C-346F-1BB7-8F18-611550682E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4836" b="14359"/>
          <a:stretch>
            <a:fillRect/>
          </a:stretch>
        </p:blipFill>
        <p:spPr>
          <a:xfrm>
            <a:off x="7214241" y="3916907"/>
            <a:ext cx="4038338" cy="2593076"/>
          </a:xfrm>
          <a:prstGeom prst="rect">
            <a:avLst/>
          </a:prstGeom>
        </p:spPr>
      </p:pic>
      <p:pic>
        <p:nvPicPr>
          <p:cNvPr id="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F87F1095-CB69-7995-EDC5-4E41BD3A0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633" y="4715602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9022061C-562A-64BF-3372-1879A5D8E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427" y="446073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26B33904-4A0E-89DE-9600-DBD65CED9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2839" y="5434384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6AC4EB9E-C2E9-9D83-C600-DF3872643A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633" y="517951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255206CA-51A7-280F-0499-D412AB03D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7627" y="5216210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418570C1-6491-5081-965B-6F4734943F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8421" y="4961341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F54E9D4A-57DC-783D-4B00-92F752D19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347" y="4700263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76308634-E77E-4073-BC84-5978836E0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0701" y="5948417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EE633077-E4AE-D813-D8FA-8F635333E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1495" y="5693548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Man working on a laptop from side view - Free computer icons">
            <a:extLst>
              <a:ext uri="{FF2B5EF4-FFF2-40B4-BE49-F238E27FC236}">
                <a16:creationId xmlns:a16="http://schemas.microsoft.com/office/drawing/2014/main" id="{A88BE14D-B27D-9511-7EE9-9366F01CA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1135" y="5645665"/>
            <a:ext cx="172983" cy="172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1ADFC8C-98E0-0549-5E44-0E1575815B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750" y="6548269"/>
            <a:ext cx="11252579" cy="28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117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D16A7-66B2-28BB-095E-DBDB5550E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BCA7EB06-A2A5-99B7-BB41-1C646AB6C4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36446"/>
          <a:stretch>
            <a:fillRect/>
          </a:stretch>
        </p:blipFill>
        <p:spPr>
          <a:xfrm>
            <a:off x="1006231" y="1140883"/>
            <a:ext cx="10145472" cy="34141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6854BA0-6D8D-440F-3F91-EBA46369D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0468" y="4007697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(f) Training dataset pairs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balanced light control strategy based on inputted occupant distribution (</a:t>
            </a:r>
            <a:r>
              <a:rPr lang="en-SG" sz="1800" dirty="0">
                <a:solidFill>
                  <a:srgbClr val="00C2BB"/>
                </a:solidFill>
                <a:latin typeface="Georgia"/>
              </a:rPr>
              <a:t>1094</a:t>
            </a:r>
            <a:r>
              <a:rPr lang="en-SG" sz="1800" dirty="0">
                <a:latin typeface="Georgia"/>
              </a:rPr>
              <a:t> pairs)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5E9CAF-4CD0-062B-2E87-1904D0C4265D}"/>
              </a:ext>
            </a:extLst>
          </p:cNvPr>
          <p:cNvSpPr/>
          <p:nvPr/>
        </p:nvSpPr>
        <p:spPr>
          <a:xfrm>
            <a:off x="8627164" y="1557130"/>
            <a:ext cx="2524539" cy="222636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4EDD88-5F8C-B11C-E113-FF571D45A382}"/>
              </a:ext>
            </a:extLst>
          </p:cNvPr>
          <p:cNvSpPr/>
          <p:nvPr/>
        </p:nvSpPr>
        <p:spPr>
          <a:xfrm>
            <a:off x="7110467" y="1781331"/>
            <a:ext cx="1516697" cy="975121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1C5BD1-D298-236D-95FD-8CB89356FCA2}"/>
              </a:ext>
            </a:extLst>
          </p:cNvPr>
          <p:cNvSpPr/>
          <p:nvPr/>
        </p:nvSpPr>
        <p:spPr>
          <a:xfrm>
            <a:off x="1604189" y="1204862"/>
            <a:ext cx="1450438" cy="670322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CC044CB-0399-1091-1BEE-6AF9E1AC25C5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898D07E-B856-8AFB-DFE4-7DE0C84D5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189" y="5034741"/>
            <a:ext cx="5370394" cy="15247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2F8E095-2394-3E1A-D664-CE48061D80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9666" y="5034741"/>
            <a:ext cx="4405951" cy="154572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101C826-1647-F69F-E6EA-D76DEE44BF7F}"/>
              </a:ext>
            </a:extLst>
          </p:cNvPr>
          <p:cNvSpPr/>
          <p:nvPr/>
        </p:nvSpPr>
        <p:spPr>
          <a:xfrm>
            <a:off x="1468304" y="4968591"/>
            <a:ext cx="2962015" cy="1717958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211C97-DB86-62E5-73B6-873F264A39E0}"/>
              </a:ext>
            </a:extLst>
          </p:cNvPr>
          <p:cNvSpPr/>
          <p:nvPr/>
        </p:nvSpPr>
        <p:spPr>
          <a:xfrm>
            <a:off x="4587498" y="4971314"/>
            <a:ext cx="7102852" cy="1717958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2FA2DC2-183E-06BB-46FB-8D8F75F449EB}"/>
              </a:ext>
            </a:extLst>
          </p:cNvPr>
          <p:cNvSpPr txBox="1">
            <a:spLocks/>
          </p:cNvSpPr>
          <p:nvPr/>
        </p:nvSpPr>
        <p:spPr>
          <a:xfrm>
            <a:off x="2285716" y="4627973"/>
            <a:ext cx="4933950" cy="34061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altLang="zh-CN" sz="1800" i="1" dirty="0">
                <a:latin typeface="Georgia"/>
              </a:rPr>
              <a:t>Lighting control – Occupant distribution</a:t>
            </a:r>
            <a:endParaRPr lang="en-US" sz="1500" i="1" dirty="0"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556006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8005F9-829B-91E3-C7D5-8D9C2C118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424C2389-F146-F429-A833-EDEC1A1878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26490"/>
          <a:stretch>
            <a:fillRect/>
          </a:stretch>
        </p:blipFill>
        <p:spPr>
          <a:xfrm>
            <a:off x="1006231" y="1140883"/>
            <a:ext cx="10145472" cy="394899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847B3F-E11F-934A-C3FF-E2117CC85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1935" y="5300870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(g) Train surrogate model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Use ML tools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9241CD-02B0-B35C-064D-BF12C78E0B10}"/>
              </a:ext>
            </a:extLst>
          </p:cNvPr>
          <p:cNvSpPr/>
          <p:nvPr/>
        </p:nvSpPr>
        <p:spPr>
          <a:xfrm>
            <a:off x="7775837" y="1473200"/>
            <a:ext cx="3205430" cy="3709810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898CEA4-CEB2-5D29-4B31-7A25C1220A64}"/>
              </a:ext>
            </a:extLst>
          </p:cNvPr>
          <p:cNvSpPr txBox="1">
            <a:spLocks/>
          </p:cNvSpPr>
          <p:nvPr/>
        </p:nvSpPr>
        <p:spPr>
          <a:xfrm>
            <a:off x="336550" y="1140884"/>
            <a:ext cx="6991350" cy="405449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500">
              <a:latin typeface="Georgia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D175AAB-FB31-B462-F95E-720FB90B262B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05F0AA8-0385-81A1-AB69-32F54B43FA0C}"/>
              </a:ext>
            </a:extLst>
          </p:cNvPr>
          <p:cNvSpPr txBox="1">
            <a:spLocks/>
          </p:cNvSpPr>
          <p:nvPr/>
        </p:nvSpPr>
        <p:spPr>
          <a:xfrm>
            <a:off x="847481" y="3945640"/>
            <a:ext cx="4933950" cy="166141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SG" sz="1800" dirty="0">
                <a:highlight>
                  <a:srgbClr val="00FFFF"/>
                </a:highlight>
                <a:latin typeface="Georgia"/>
              </a:rPr>
              <a:t>FOR GUANLI</a:t>
            </a:r>
            <a:r>
              <a:rPr lang="zh-CN" altLang="en-US" sz="1800" dirty="0">
                <a:highlight>
                  <a:srgbClr val="00FFFF"/>
                </a:highlight>
                <a:latin typeface="Georgia"/>
              </a:rPr>
              <a:t>模型原理解释 可以用</a:t>
            </a:r>
            <a:r>
              <a:rPr lang="en-SG" sz="1800" dirty="0" err="1">
                <a:highlight>
                  <a:srgbClr val="00FFFF"/>
                </a:highlight>
                <a:hlinkClick r:id="rId4"/>
              </a:rPr>
              <a:t>Netron</a:t>
            </a:r>
            <a:endParaRPr lang="en-SG" sz="1800" dirty="0">
              <a:highlight>
                <a:srgbClr val="00FFFF"/>
              </a:highlight>
              <a:latin typeface="Georgi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latin typeface="Georgia"/>
              </a:rPr>
              <a:t>Model structure</a:t>
            </a:r>
            <a:endParaRPr lang="en-US" sz="1800" dirty="0">
              <a:latin typeface="Georgi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500" dirty="0">
                <a:latin typeface="Georgia"/>
              </a:rPr>
              <a:t>类似这样示意一下</a:t>
            </a:r>
            <a:endParaRPr lang="en-SG" altLang="zh-CN" sz="1500" dirty="0">
              <a:latin typeface="Georgi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sz="1500" dirty="0">
                <a:latin typeface="Georgia"/>
              </a:rPr>
              <a:t>图片</a:t>
            </a:r>
            <a:r>
              <a:rPr lang="en-SG" altLang="zh-CN" sz="1500" dirty="0">
                <a:latin typeface="Georgia"/>
              </a:rPr>
              <a:t>+</a:t>
            </a:r>
            <a:r>
              <a:rPr lang="zh-CN" altLang="en-US" sz="1500" dirty="0">
                <a:latin typeface="Georgia"/>
              </a:rPr>
              <a:t>座位</a:t>
            </a:r>
            <a:endParaRPr lang="en-US" sz="1500" dirty="0">
              <a:latin typeface="Georgia"/>
            </a:endParaRPr>
          </a:p>
        </p:txBody>
      </p:sp>
      <p:pic>
        <p:nvPicPr>
          <p:cNvPr id="1026" name="Picture 2" descr="Convolutional Neural Network ...">
            <a:extLst>
              <a:ext uri="{FF2B5EF4-FFF2-40B4-BE49-F238E27FC236}">
                <a16:creationId xmlns:a16="http://schemas.microsoft.com/office/drawing/2014/main" id="{DEB6AA34-6C34-E2C8-D2FC-27F74BA8A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3" y="1473200"/>
            <a:ext cx="2924175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453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8D940-CA27-8D97-201E-8615163A1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0023A0AF-8286-2B6C-2773-E012FEC1E69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33" b="26490"/>
          <a:stretch>
            <a:fillRect/>
          </a:stretch>
        </p:blipFill>
        <p:spPr>
          <a:xfrm>
            <a:off x="1006231" y="1140883"/>
            <a:ext cx="10145472" cy="394899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B261A62-2613-AD28-593B-CEDA9B440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1935" y="5300870"/>
            <a:ext cx="4933950" cy="1082180"/>
          </a:xfr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(g) Train surrogate model</a:t>
            </a:r>
          </a:p>
          <a:p>
            <a:pPr marL="0" indent="0">
              <a:buNone/>
            </a:pPr>
            <a:r>
              <a:rPr lang="en-US" sz="1500" dirty="0">
                <a:latin typeface="Georgia"/>
              </a:rPr>
              <a:t>T</a:t>
            </a:r>
            <a:r>
              <a:rPr lang="en-US" altLang="zh-CN" sz="1500" dirty="0">
                <a:latin typeface="Georgia"/>
              </a:rPr>
              <a:t>raining</a:t>
            </a:r>
            <a:endParaRPr lang="en-US" sz="1500" dirty="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C845FC-EF44-49A6-988B-0F4DA5F7F44B}"/>
              </a:ext>
            </a:extLst>
          </p:cNvPr>
          <p:cNvSpPr/>
          <p:nvPr/>
        </p:nvSpPr>
        <p:spPr>
          <a:xfrm>
            <a:off x="7775837" y="1473200"/>
            <a:ext cx="3205430" cy="3709810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9EFF185-5E6C-05B3-D438-958636091174}"/>
              </a:ext>
            </a:extLst>
          </p:cNvPr>
          <p:cNvSpPr txBox="1">
            <a:spLocks/>
          </p:cNvSpPr>
          <p:nvPr/>
        </p:nvSpPr>
        <p:spPr>
          <a:xfrm>
            <a:off x="336550" y="1140884"/>
            <a:ext cx="6991350" cy="405449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1500">
              <a:latin typeface="Georgia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ED4B310-EC73-AD7D-607D-7409CDB4FDDD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619847C-CEC8-1B99-98A1-34E922E61421}"/>
              </a:ext>
            </a:extLst>
          </p:cNvPr>
          <p:cNvSpPr txBox="1">
            <a:spLocks/>
          </p:cNvSpPr>
          <p:nvPr/>
        </p:nvSpPr>
        <p:spPr>
          <a:xfrm>
            <a:off x="4031596" y="2379461"/>
            <a:ext cx="2960339" cy="120828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Georgia"/>
              </a:rPr>
              <a:t>BATCH_SIZE = 32</a:t>
            </a:r>
          </a:p>
          <a:p>
            <a:pPr marL="0" indent="0">
              <a:buNone/>
            </a:pPr>
            <a:r>
              <a:rPr lang="en-GB" sz="1200" dirty="0">
                <a:latin typeface="Georgia"/>
              </a:rPr>
              <a:t>NUM_EPOCHS = </a:t>
            </a:r>
            <a:r>
              <a:rPr lang="en-GB" sz="1200" dirty="0">
                <a:solidFill>
                  <a:srgbClr val="DE00E3"/>
                </a:solidFill>
                <a:latin typeface="Georgia"/>
              </a:rPr>
              <a:t>300</a:t>
            </a:r>
          </a:p>
          <a:p>
            <a:pPr marL="0" indent="0">
              <a:buNone/>
            </a:pPr>
            <a:r>
              <a:rPr lang="en-GB" sz="1200" dirty="0">
                <a:latin typeface="Georgia"/>
              </a:rPr>
              <a:t>LEARNING_RATE = 1e-3</a:t>
            </a:r>
          </a:p>
          <a:p>
            <a:pPr marL="0" indent="0">
              <a:buNone/>
            </a:pPr>
            <a:r>
              <a:rPr lang="en-GB" sz="1200" dirty="0">
                <a:latin typeface="Georgia"/>
              </a:rPr>
              <a:t>VAL_SPLIT = 0.2</a:t>
            </a:r>
            <a:endParaRPr lang="en-US" sz="1200" dirty="0">
              <a:latin typeface="Georgia"/>
            </a:endParaRPr>
          </a:p>
        </p:txBody>
      </p:sp>
      <p:pic>
        <p:nvPicPr>
          <p:cNvPr id="7" name="Picture 6" descr="A graph with a line graph&#10;&#10;AI-generated content may be incorrect.">
            <a:extLst>
              <a:ext uri="{FF2B5EF4-FFF2-40B4-BE49-F238E27FC236}">
                <a16:creationId xmlns:a16="http://schemas.microsoft.com/office/drawing/2014/main" id="{7C327898-232A-CBA9-5D64-E7280889E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550" y="1475483"/>
            <a:ext cx="3583074" cy="2239421"/>
          </a:xfrm>
          <a:prstGeom prst="rect">
            <a:avLst/>
          </a:prstGeom>
        </p:spPr>
      </p:pic>
      <p:pic>
        <p:nvPicPr>
          <p:cNvPr id="11" name="Picture 10" descr="A graph with blue and orange lines&#10;&#10;AI-generated content may be incorrect.">
            <a:extLst>
              <a:ext uri="{FF2B5EF4-FFF2-40B4-BE49-F238E27FC236}">
                <a16:creationId xmlns:a16="http://schemas.microsoft.com/office/drawing/2014/main" id="{3E04B51F-2554-64FC-F0AE-F4B7E98BB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201" y="3714903"/>
            <a:ext cx="3583074" cy="2239421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2736A88-FE57-0276-1529-89782F3FDF35}"/>
              </a:ext>
            </a:extLst>
          </p:cNvPr>
          <p:cNvSpPr txBox="1">
            <a:spLocks/>
          </p:cNvSpPr>
          <p:nvPr/>
        </p:nvSpPr>
        <p:spPr>
          <a:xfrm>
            <a:off x="4031596" y="4637796"/>
            <a:ext cx="2960339" cy="120828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Georgia"/>
              </a:rPr>
              <a:t>BATCH_SIZE = 32</a:t>
            </a:r>
          </a:p>
          <a:p>
            <a:pPr marL="0" indent="0">
              <a:buNone/>
            </a:pPr>
            <a:r>
              <a:rPr lang="en-GB" sz="1200" dirty="0">
                <a:latin typeface="Georgia"/>
              </a:rPr>
              <a:t>NUM_EPOCHS = 200</a:t>
            </a:r>
          </a:p>
          <a:p>
            <a:pPr marL="0" indent="0">
              <a:buNone/>
            </a:pPr>
            <a:r>
              <a:rPr lang="en-GB" sz="1200" dirty="0">
                <a:latin typeface="Georgia"/>
              </a:rPr>
              <a:t>LEARNING_RATE = 1e-3</a:t>
            </a:r>
          </a:p>
          <a:p>
            <a:pPr marL="0" indent="0">
              <a:buNone/>
            </a:pPr>
            <a:r>
              <a:rPr lang="en-GB" sz="1200" dirty="0">
                <a:latin typeface="Georgia"/>
              </a:rPr>
              <a:t>VAL_SPLIT = 0.2</a:t>
            </a:r>
            <a:endParaRPr lang="en-US" sz="1200" dirty="0">
              <a:latin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854057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520F28-DC61-6055-2A49-B94AA70EB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32887E05-161D-30BC-6FED-B6D16A872DF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033" t="59876" r="6875" b="14310"/>
          <a:stretch>
            <a:fillRect/>
          </a:stretch>
        </p:blipFill>
        <p:spPr>
          <a:xfrm>
            <a:off x="4509179" y="4744277"/>
            <a:ext cx="6838760" cy="17678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499B354-BABC-F671-FB1D-5D4C592F670E}"/>
              </a:ext>
            </a:extLst>
          </p:cNvPr>
          <p:cNvSpPr/>
          <p:nvPr/>
        </p:nvSpPr>
        <p:spPr>
          <a:xfrm>
            <a:off x="4509179" y="4648781"/>
            <a:ext cx="6775047" cy="1863387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16BA5FC-068C-3356-2E35-B95413E01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8760" y="4648779"/>
            <a:ext cx="4126706" cy="19350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2000" b="1" dirty="0">
                <a:highlight>
                  <a:srgbClr val="00D4CD"/>
                </a:highlight>
                <a:latin typeface="Georgia"/>
              </a:rPr>
              <a:t>(h) Case test on historical data</a:t>
            </a:r>
          </a:p>
          <a:p>
            <a:pPr marL="0" indent="0">
              <a:buNone/>
            </a:pPr>
            <a:r>
              <a:rPr lang="en-SG" sz="1800" dirty="0">
                <a:latin typeface="Georgia"/>
              </a:rPr>
              <a:t>The occupancy data of BEE Hub (</a:t>
            </a:r>
            <a:r>
              <a:rPr lang="en-SG" sz="1800" dirty="0">
                <a:latin typeface="Georgia"/>
                <a:hlinkClick r:id="rId4"/>
              </a:rPr>
              <a:t>link</a:t>
            </a:r>
            <a:r>
              <a:rPr lang="en-SG" sz="1800" dirty="0">
                <a:latin typeface="Georgia"/>
              </a:rPr>
              <a:t>)</a:t>
            </a:r>
            <a:br>
              <a:rPr lang="en-SG" sz="1800" dirty="0">
                <a:latin typeface="Georgia"/>
              </a:rPr>
            </a:br>
            <a:r>
              <a:rPr lang="en-SG" sz="1800" dirty="0">
                <a:latin typeface="Georgia"/>
              </a:rPr>
              <a:t>Then apply trained surrogate model and compare the energy performance with </a:t>
            </a:r>
            <a:r>
              <a:rPr lang="en-US" altLang="zh-CN" sz="1800" dirty="0">
                <a:latin typeface="Georgia"/>
              </a:rPr>
              <a:t>solely use background light</a:t>
            </a:r>
            <a:endParaRPr lang="en-US" sz="1800" dirty="0">
              <a:latin typeface="Georgia"/>
            </a:endParaRPr>
          </a:p>
          <a:p>
            <a:pPr marL="0" indent="0">
              <a:buNone/>
            </a:pPr>
            <a:endParaRPr lang="en-US" sz="1500" dirty="0">
              <a:latin typeface="Georgia"/>
            </a:endParaRPr>
          </a:p>
        </p:txBody>
      </p:sp>
      <p:sp>
        <p:nvSpPr>
          <p:cNvPr id="5" name="文本框 11">
            <a:extLst>
              <a:ext uri="{FF2B5EF4-FFF2-40B4-BE49-F238E27FC236}">
                <a16:creationId xmlns:a16="http://schemas.microsoft.com/office/drawing/2014/main" id="{75E296C3-A806-8713-253B-A0036E59F745}"/>
              </a:ext>
            </a:extLst>
          </p:cNvPr>
          <p:cNvSpPr txBox="1"/>
          <p:nvPr/>
        </p:nvSpPr>
        <p:spPr>
          <a:xfrm>
            <a:off x="318761" y="3988278"/>
            <a:ext cx="429822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sz="800"/>
              <a:t>Average occupant count for BEE Hub on an average day. </a:t>
            </a:r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4A136A-90CF-DECD-4D45-82290673F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59" y="2962556"/>
            <a:ext cx="4105420" cy="8169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C4B3FC-1325-AA59-E8D2-87191FDA76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3198" y="2219157"/>
            <a:ext cx="6244741" cy="2107675"/>
          </a:xfrm>
          <a:prstGeom prst="rect">
            <a:avLst/>
          </a:prstGeom>
        </p:spPr>
      </p:pic>
      <p:cxnSp>
        <p:nvCxnSpPr>
          <p:cNvPr id="9" name="直接箭头连接符 14">
            <a:extLst>
              <a:ext uri="{FF2B5EF4-FFF2-40B4-BE49-F238E27FC236}">
                <a16:creationId xmlns:a16="http://schemas.microsoft.com/office/drawing/2014/main" id="{A383ED9D-5EFE-439A-F9D4-AF7B93B94DBD}"/>
              </a:ext>
            </a:extLst>
          </p:cNvPr>
          <p:cNvCxnSpPr>
            <a:cxnSpLocks/>
          </p:cNvCxnSpPr>
          <p:nvPr/>
        </p:nvCxnSpPr>
        <p:spPr>
          <a:xfrm flipH="1">
            <a:off x="5234609" y="3902765"/>
            <a:ext cx="5883965" cy="0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BF77347C-CE77-8389-92FB-C5E2A63D7EEC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1164129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FB190-C1F4-400B-D583-028653760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1C813-EDAB-0A5E-0DC5-D22FBBC4006C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1985566-263B-15BC-756E-D3B5A8878D31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latin typeface="Verdana Pro Cond Black"/>
              </a:rPr>
              <a:t>Method</a:t>
            </a:r>
            <a:r>
              <a:rPr lang="en-US" altLang="zh-CN" sz="2800" i="1" u="sng" dirty="0">
                <a:latin typeface="Verdana Pro Cond Black"/>
              </a:rPr>
              <a:t>ology</a:t>
            </a:r>
            <a:r>
              <a:rPr lang="en-US" sz="2800" i="1" u="sng" dirty="0">
                <a:latin typeface="Verdana Pro Cond Black"/>
              </a:rPr>
              <a:t> 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8ACD16D-15A6-5571-8342-64958AD3F933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Results</a:t>
            </a:r>
            <a:r>
              <a:rPr lang="en-US" sz="2800" i="1" u="sng" dirty="0">
                <a:latin typeface="Verdana Pro Cond Black"/>
              </a:rPr>
              <a:t> – Saving potential</a:t>
            </a:r>
          </a:p>
        </p:txBody>
      </p:sp>
    </p:spTree>
    <p:extLst>
      <p:ext uri="{BB962C8B-B14F-4D97-AF65-F5344CB8AC3E}">
        <p14:creationId xmlns:p14="http://schemas.microsoft.com/office/powerpoint/2010/main" val="1923559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7C4FDC-E061-D670-7A6D-6F4EC9BF3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a number of data&#10;&#10;AI-generated content may be incorrect.">
            <a:extLst>
              <a:ext uri="{FF2B5EF4-FFF2-40B4-BE49-F238E27FC236}">
                <a16:creationId xmlns:a16="http://schemas.microsoft.com/office/drawing/2014/main" id="{6F6E486B-83F3-7A48-E97F-3737FC25A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39" y="808587"/>
            <a:ext cx="7645411" cy="31855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3326C7E-FA10-EADC-ABC9-7EFB9A338F5B}"/>
              </a:ext>
            </a:extLst>
          </p:cNvPr>
          <p:cNvSpPr/>
          <p:nvPr/>
        </p:nvSpPr>
        <p:spPr>
          <a:xfrm>
            <a:off x="2555921" y="762582"/>
            <a:ext cx="3199614" cy="364378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313995-F9E6-EABA-CC90-62ED29EAFE0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Results</a:t>
            </a:r>
            <a:r>
              <a:rPr lang="en-US" sz="2800" i="1" u="sng" dirty="0">
                <a:latin typeface="Verdana Pro Cond Black"/>
              </a:rPr>
              <a:t> – Saving potential</a:t>
            </a:r>
          </a:p>
        </p:txBody>
      </p:sp>
      <p:sp>
        <p:nvSpPr>
          <p:cNvPr id="6" name="文本框 11">
            <a:extLst>
              <a:ext uri="{FF2B5EF4-FFF2-40B4-BE49-F238E27FC236}">
                <a16:creationId xmlns:a16="http://schemas.microsoft.com/office/drawing/2014/main" id="{0F6E4F1D-308A-C507-1906-9E5775491A43}"/>
              </a:ext>
            </a:extLst>
          </p:cNvPr>
          <p:cNvSpPr txBox="1"/>
          <p:nvPr/>
        </p:nvSpPr>
        <p:spPr>
          <a:xfrm>
            <a:off x="514236" y="5599650"/>
            <a:ext cx="4298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9F57D9-1A90-19AC-8D2B-18D0A79FFA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500" y="4089400"/>
            <a:ext cx="7321084" cy="145693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A5B0908-0154-DF7D-154D-C0F84787FB71}"/>
              </a:ext>
            </a:extLst>
          </p:cNvPr>
          <p:cNvCxnSpPr>
            <a:cxnSpLocks/>
          </p:cNvCxnSpPr>
          <p:nvPr/>
        </p:nvCxnSpPr>
        <p:spPr>
          <a:xfrm>
            <a:off x="2844800" y="4089400"/>
            <a:ext cx="0" cy="1483591"/>
          </a:xfrm>
          <a:prstGeom prst="line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1D732FE-8DF0-0908-0BD9-F97AF1103CD6}"/>
              </a:ext>
            </a:extLst>
          </p:cNvPr>
          <p:cNvCxnSpPr>
            <a:cxnSpLocks/>
          </p:cNvCxnSpPr>
          <p:nvPr/>
        </p:nvCxnSpPr>
        <p:spPr>
          <a:xfrm>
            <a:off x="6102350" y="4089400"/>
            <a:ext cx="0" cy="1483591"/>
          </a:xfrm>
          <a:prstGeom prst="line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</p:cxnSp>
    </p:spTree>
    <p:extLst>
      <p:ext uri="{BB962C8B-B14F-4D97-AF65-F5344CB8AC3E}">
        <p14:creationId xmlns:p14="http://schemas.microsoft.com/office/powerpoint/2010/main" val="3338006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DA90F-4C28-655C-6CF1-2319C954B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CF313-D040-FE81-1DBA-E9795110B11D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F672209-7A65-62E9-489E-FA0974FA6B19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F30178-98AC-A33E-CFB8-EB75AA1349D2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275314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662C3-7010-F9E1-146D-86C3A14FF5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a number of data&#10;&#10;AI-generated content may be incorrect.">
            <a:extLst>
              <a:ext uri="{FF2B5EF4-FFF2-40B4-BE49-F238E27FC236}">
                <a16:creationId xmlns:a16="http://schemas.microsoft.com/office/drawing/2014/main" id="{9534B76F-0AFC-9E33-7776-8999158F8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39" y="808587"/>
            <a:ext cx="7645411" cy="31855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1697326-FB16-F3B6-0FC7-907C53D6848C}"/>
              </a:ext>
            </a:extLst>
          </p:cNvPr>
          <p:cNvSpPr/>
          <p:nvPr/>
        </p:nvSpPr>
        <p:spPr>
          <a:xfrm>
            <a:off x="2555921" y="762582"/>
            <a:ext cx="3199614" cy="364378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136410-0FF5-E2F3-F57C-8AA7B5357E1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Results</a:t>
            </a:r>
            <a:r>
              <a:rPr lang="en-US" sz="2800" i="1" u="sng" dirty="0">
                <a:latin typeface="Verdana Pro Cond Black"/>
              </a:rPr>
              <a:t> – Saving potential</a:t>
            </a:r>
          </a:p>
        </p:txBody>
      </p:sp>
      <p:sp>
        <p:nvSpPr>
          <p:cNvPr id="6" name="文本框 11">
            <a:extLst>
              <a:ext uri="{FF2B5EF4-FFF2-40B4-BE49-F238E27FC236}">
                <a16:creationId xmlns:a16="http://schemas.microsoft.com/office/drawing/2014/main" id="{5EB2172C-6A66-FBA5-8F98-7803181C3F55}"/>
              </a:ext>
            </a:extLst>
          </p:cNvPr>
          <p:cNvSpPr txBox="1"/>
          <p:nvPr/>
        </p:nvSpPr>
        <p:spPr>
          <a:xfrm>
            <a:off x="514236" y="5599650"/>
            <a:ext cx="4298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135B81-1056-0A16-9615-8E5C17B71B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500" y="4089400"/>
            <a:ext cx="7321084" cy="145693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A2B5840-D8F5-C7C6-E210-6A5EEF03A8E1}"/>
              </a:ext>
            </a:extLst>
          </p:cNvPr>
          <p:cNvCxnSpPr>
            <a:cxnSpLocks/>
          </p:cNvCxnSpPr>
          <p:nvPr/>
        </p:nvCxnSpPr>
        <p:spPr>
          <a:xfrm>
            <a:off x="2844800" y="4089400"/>
            <a:ext cx="0" cy="1483591"/>
          </a:xfrm>
          <a:prstGeom prst="line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7C7DC28-6BBE-1C09-0BAE-061D218939E6}"/>
              </a:ext>
            </a:extLst>
          </p:cNvPr>
          <p:cNvCxnSpPr>
            <a:cxnSpLocks/>
          </p:cNvCxnSpPr>
          <p:nvPr/>
        </p:nvCxnSpPr>
        <p:spPr>
          <a:xfrm>
            <a:off x="6102350" y="4089400"/>
            <a:ext cx="0" cy="1483591"/>
          </a:xfrm>
          <a:prstGeom prst="line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</p:cxnSp>
    </p:spTree>
    <p:extLst>
      <p:ext uri="{BB962C8B-B14F-4D97-AF65-F5344CB8AC3E}">
        <p14:creationId xmlns:p14="http://schemas.microsoft.com/office/powerpoint/2010/main" val="3826484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0D3CA9-8D80-042E-001D-B76CA082E8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7DC0B2-1D9F-4F33-0565-F9DA70C2E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2042"/>
            <a:ext cx="12192000" cy="501285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1777BBD-0DE6-8B20-27A5-7A7DDE70E11A}"/>
              </a:ext>
            </a:extLst>
          </p:cNvPr>
          <p:cNvSpPr txBox="1">
            <a:spLocks/>
          </p:cNvSpPr>
          <p:nvPr/>
        </p:nvSpPr>
        <p:spPr>
          <a:xfrm>
            <a:off x="1413327" y="4935963"/>
            <a:ext cx="10515600" cy="14271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GB" altLang="zh-CN" sz="2800" i="1" u="sng" dirty="0">
                <a:solidFill>
                  <a:srgbClr val="DE00E3"/>
                </a:solidFill>
                <a:latin typeface="Verdana Pro Cond Black"/>
              </a:rPr>
              <a:t>Thanks:)</a:t>
            </a:r>
          </a:p>
        </p:txBody>
      </p:sp>
    </p:spTree>
    <p:extLst>
      <p:ext uri="{BB962C8B-B14F-4D97-AF65-F5344CB8AC3E}">
        <p14:creationId xmlns:p14="http://schemas.microsoft.com/office/powerpoint/2010/main" val="1231345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2FFAC85-06F4-4054-3249-578A00888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635" y="3797056"/>
            <a:ext cx="3703870" cy="1404013"/>
          </a:xfrm>
          <a:prstGeom prst="rect">
            <a:avLst/>
          </a:prstGeom>
        </p:spPr>
      </p:pic>
      <p:pic>
        <p:nvPicPr>
          <p:cNvPr id="14" name="图片 13" descr="已生成图片">
            <a:extLst>
              <a:ext uri="{FF2B5EF4-FFF2-40B4-BE49-F238E27FC236}">
                <a16:creationId xmlns:a16="http://schemas.microsoft.com/office/drawing/2014/main" id="{E3BDB5D8-F42B-DE82-A7AA-2CF503356AD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rcRect l="106" t="1746" r="36" b="3651"/>
          <a:stretch>
            <a:fillRect/>
          </a:stretch>
        </p:blipFill>
        <p:spPr>
          <a:xfrm>
            <a:off x="7296093" y="711808"/>
            <a:ext cx="4294411" cy="271517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DBFCC-95C9-11F3-3E0E-E2F2D0273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611" y="846995"/>
            <a:ext cx="6387853" cy="55052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500" dirty="0">
                <a:latin typeface="Georgia"/>
              </a:rPr>
              <a:t>Modern buildings mainly rely on </a:t>
            </a:r>
            <a:r>
              <a:rPr lang="en-US" sz="1500" b="1" dirty="0">
                <a:solidFill>
                  <a:srgbClr val="00D4CD"/>
                </a:solidFill>
                <a:latin typeface="Georgia"/>
              </a:rPr>
              <a:t>center background systems</a:t>
            </a:r>
            <a:endParaRPr lang="en-US" altLang="zh-CN" sz="1500" b="1" dirty="0">
              <a:solidFill>
                <a:srgbClr val="00D4CD"/>
              </a:solidFill>
              <a:latin typeface="Georgia"/>
              <a:ea typeface="等线"/>
            </a:endParaRPr>
          </a:p>
          <a:p>
            <a:r>
              <a:rPr lang="en-US" sz="1500" dirty="0">
                <a:latin typeface="Georgia"/>
              </a:rPr>
              <a:t>While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Personalized Environmental Control Systems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(PECS)</a:t>
            </a:r>
            <a:r>
              <a:rPr lang="en-US" sz="1500" dirty="0">
                <a:latin typeface="Georgia"/>
              </a:rPr>
              <a:t> allow individuals to customize indoor individual micro-environment.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Problem Identification</a:t>
            </a:r>
          </a:p>
          <a:p>
            <a:r>
              <a:rPr lang="en-US" sz="1500" dirty="0">
                <a:latin typeface="Georgia"/>
              </a:rPr>
              <a:t>Background system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general space</a:t>
            </a:r>
            <a:r>
              <a:rPr lang="en-US" sz="1500" dirty="0">
                <a:latin typeface="Georgia"/>
              </a:rPr>
              <a:t> control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PECS –&gt;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micro-environment</a:t>
            </a:r>
            <a:r>
              <a:rPr lang="en-US" sz="1500" dirty="0">
                <a:latin typeface="Georgia"/>
              </a:rPr>
              <a:t> of occupants</a:t>
            </a:r>
            <a:endParaRPr lang="en-US" dirty="0"/>
          </a:p>
          <a:p>
            <a:r>
              <a:rPr lang="en-US" sz="1500" dirty="0">
                <a:latin typeface="Georgia"/>
              </a:rPr>
              <a:t>➡️ But occupants come and leave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➡️ If there's a better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controlling strategy corresponding to changing occupancy condition</a:t>
            </a:r>
            <a:r>
              <a:rPr lang="en-US" sz="1500" dirty="0">
                <a:latin typeface="Georgia"/>
              </a:rPr>
              <a:t>? </a:t>
            </a:r>
          </a:p>
          <a:p>
            <a:pPr marL="0" indent="0">
              <a:buNone/>
            </a:pPr>
            <a:r>
              <a:rPr lang="en-US" sz="1800" b="1" dirty="0">
                <a:latin typeface="Georgia"/>
              </a:rPr>
              <a:t>Research Question/Hypothesis</a:t>
            </a:r>
            <a:endParaRPr lang="en-US" sz="1800" dirty="0">
              <a:latin typeface="Georgia"/>
            </a:endParaRPr>
          </a:p>
          <a:p>
            <a:pPr>
              <a:lnSpc>
                <a:spcPct val="80000"/>
              </a:lnSpc>
            </a:pPr>
            <a:r>
              <a:rPr lang="en-US" sz="1500" dirty="0">
                <a:latin typeface="Georgia"/>
              </a:rPr>
              <a:t>1 &gt; </a:t>
            </a:r>
            <a:r>
              <a:rPr lang="en-US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O</a:t>
            </a:r>
            <a:r>
              <a:rPr lang="en-US" altLang="zh-CN" sz="1500" b="1" u="sng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ptimization</a:t>
            </a:r>
            <a: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  <a:t> on light control and energy:</a:t>
            </a:r>
            <a:br>
              <a:rPr lang="en-US" altLang="zh-CN" sz="1500" dirty="0">
                <a:solidFill>
                  <a:srgbClr val="000000"/>
                </a:solidFill>
                <a:latin typeface="Georgia"/>
                <a:ea typeface="+mn-lt"/>
                <a:cs typeface="+mn-lt"/>
              </a:rPr>
            </a:br>
            <a:r>
              <a:rPr lang="en-US" sz="1500" dirty="0">
                <a:solidFill>
                  <a:srgbClr val="000000"/>
                </a:solidFill>
                <a:latin typeface="Georgia"/>
              </a:rPr>
              <a:t>Under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different occupant distribution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conditions, could we design an integrated framework that combines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PECS 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background system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control on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lighting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to maintain/improve occupants'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visual light comfort</a:t>
            </a:r>
            <a:r>
              <a:rPr lang="en-US" sz="1500" dirty="0">
                <a:solidFill>
                  <a:srgbClr val="000000"/>
                </a:solidFill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save lighting energy consumption</a:t>
            </a:r>
            <a:r>
              <a:rPr lang="en-US" sz="1500" b="1" dirty="0">
                <a:solidFill>
                  <a:srgbClr val="000000"/>
                </a:solidFill>
                <a:latin typeface="Georgia"/>
              </a:rPr>
              <a:t>?</a:t>
            </a:r>
            <a:endParaRPr lang="en-US" sz="1500" dirty="0">
              <a:latin typeface="Georgia"/>
            </a:endParaRPr>
          </a:p>
          <a:p>
            <a:r>
              <a:rPr lang="en-US" sz="1500" dirty="0">
                <a:latin typeface="Georgia"/>
              </a:rPr>
              <a:t>2 &gt; </a:t>
            </a:r>
            <a:r>
              <a:rPr lang="en-US" sz="1500" b="1" u="sng" dirty="0">
                <a:latin typeface="Georgia"/>
              </a:rPr>
              <a:t>Case study </a:t>
            </a:r>
            <a:r>
              <a:rPr lang="en-US" sz="1500" dirty="0">
                <a:latin typeface="Georgia"/>
              </a:rPr>
              <a:t>on real occupancy historical data of </a:t>
            </a:r>
            <a:r>
              <a:rPr lang="en-US" sz="1500" b="1" u="sng" dirty="0">
                <a:latin typeface="Georgia"/>
              </a:rPr>
              <a:t>BEE Hub</a:t>
            </a:r>
            <a:r>
              <a:rPr lang="en-US" sz="1500" dirty="0">
                <a:latin typeface="Georgia"/>
              </a:rPr>
              <a:t>: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Could we utilize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ML tools </a:t>
            </a:r>
            <a:r>
              <a:rPr lang="en-US" sz="1500" dirty="0">
                <a:latin typeface="Georgia"/>
              </a:rPr>
              <a:t>(like surrogate model thinking) to apply such control strategy on different occupant distribution in an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accurate</a:t>
            </a:r>
            <a:r>
              <a:rPr lang="en-US" sz="1500" dirty="0">
                <a:latin typeface="Georgia"/>
              </a:rPr>
              <a:t> and </a:t>
            </a:r>
            <a:r>
              <a:rPr lang="en-US" sz="1500" b="1" dirty="0">
                <a:solidFill>
                  <a:srgbClr val="FF00EE"/>
                </a:solidFill>
                <a:latin typeface="Georgia"/>
              </a:rPr>
              <a:t>low time-consuming </a:t>
            </a:r>
            <a:r>
              <a:rPr lang="en-US" sz="1500" dirty="0">
                <a:latin typeface="Georgia"/>
              </a:rPr>
              <a:t>way? Then we could combine it with historical occupancy data to visualize its energy saving potential.</a:t>
            </a: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5C2FA759-688E-B2A5-620E-763ADA471809}"/>
              </a:ext>
            </a:extLst>
          </p:cNvPr>
          <p:cNvCxnSpPr/>
          <p:nvPr/>
        </p:nvCxnSpPr>
        <p:spPr>
          <a:xfrm>
            <a:off x="7899219" y="1174623"/>
            <a:ext cx="1462117" cy="670720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112B169C-4F6D-807F-7213-C8FAF488CDD1}"/>
              </a:ext>
            </a:extLst>
          </p:cNvPr>
          <p:cNvCxnSpPr>
            <a:cxnSpLocks/>
          </p:cNvCxnSpPr>
          <p:nvPr/>
        </p:nvCxnSpPr>
        <p:spPr>
          <a:xfrm flipV="1">
            <a:off x="9925135" y="1142663"/>
            <a:ext cx="1074274" cy="743766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61D3FF9E-B93F-B6BD-4C02-0D14CF24FF0F}"/>
              </a:ext>
            </a:extLst>
          </p:cNvPr>
          <p:cNvCxnSpPr>
            <a:cxnSpLocks/>
          </p:cNvCxnSpPr>
          <p:nvPr/>
        </p:nvCxnSpPr>
        <p:spPr>
          <a:xfrm flipV="1">
            <a:off x="10372296" y="2151059"/>
            <a:ext cx="303146" cy="40611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002AB3EB-9314-5CC8-D302-5D450BB3024A}"/>
              </a:ext>
            </a:extLst>
          </p:cNvPr>
          <p:cNvSpPr txBox="1"/>
          <p:nvPr/>
        </p:nvSpPr>
        <p:spPr>
          <a:xfrm>
            <a:off x="7296036" y="6013687"/>
            <a:ext cx="429822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GB" altLang="zh-CN" sz="800" i="1">
                <a:latin typeface="Aptos Light"/>
                <a:ea typeface="等线"/>
              </a:rPr>
              <a:t>Tekler, Z.D., Ono, E., Peng, Y. et al. ROBOD, room-level occupancy and building operation dataset. Build. Simul. 15, 2127–2137 (2022). https://doi.org/10.1007/s12273-022-0925-9</a:t>
            </a:r>
            <a:endParaRPr lang="zh-CN" altLang="en-US" sz="800">
              <a:ea typeface="等线"/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3E59054-D2D0-EF07-60E9-2818FC25E771}"/>
              </a:ext>
            </a:extLst>
          </p:cNvPr>
          <p:cNvCxnSpPr>
            <a:cxnSpLocks/>
          </p:cNvCxnSpPr>
          <p:nvPr/>
        </p:nvCxnSpPr>
        <p:spPr>
          <a:xfrm flipH="1" flipV="1">
            <a:off x="8498950" y="2100865"/>
            <a:ext cx="121199" cy="155159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D7A77E4-FD64-A423-9493-168C48F22EA0}"/>
              </a:ext>
            </a:extLst>
          </p:cNvPr>
          <p:cNvCxnSpPr>
            <a:cxnSpLocks/>
          </p:cNvCxnSpPr>
          <p:nvPr/>
        </p:nvCxnSpPr>
        <p:spPr>
          <a:xfrm flipV="1">
            <a:off x="9158570" y="2105431"/>
            <a:ext cx="93254" cy="136906"/>
          </a:xfrm>
          <a:prstGeom prst="straightConnector1">
            <a:avLst/>
          </a:prstGeom>
          <a:ln w="28575">
            <a:solidFill>
              <a:srgbClr val="FF00EE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479A9ACE-3BC1-817B-093F-425AE391DB88}"/>
              </a:ext>
            </a:extLst>
          </p:cNvPr>
          <p:cNvCxnSpPr>
            <a:cxnSpLocks/>
          </p:cNvCxnSpPr>
          <p:nvPr/>
        </p:nvCxnSpPr>
        <p:spPr>
          <a:xfrm flipV="1">
            <a:off x="10194345" y="1516817"/>
            <a:ext cx="1284165" cy="369612"/>
          </a:xfrm>
          <a:prstGeom prst="straightConnector1">
            <a:avLst/>
          </a:prstGeom>
          <a:ln w="28575">
            <a:solidFill>
              <a:srgbClr val="00D4CD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68A7B0C1-912D-E1D7-D382-50C31FA391CF}"/>
              </a:ext>
            </a:extLst>
          </p:cNvPr>
          <p:cNvSpPr txBox="1"/>
          <p:nvPr/>
        </p:nvSpPr>
        <p:spPr>
          <a:xfrm>
            <a:off x="7296036" y="3428999"/>
            <a:ext cx="4298227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n-US" altLang="zh-CN" sz="800" i="1">
                <a:latin typeface="Aptos Light"/>
                <a:ea typeface="等线"/>
              </a:rPr>
              <a:t>GPT5-generated diagram</a:t>
            </a:r>
            <a:endParaRPr lang="zh-CN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674F5D4-2E56-4FD3-0551-99B68D732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036" y="5159067"/>
            <a:ext cx="4294468" cy="85462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541718A-4798-7F6D-38A5-872D2F9664C4}"/>
              </a:ext>
            </a:extLst>
          </p:cNvPr>
          <p:cNvSpPr txBox="1">
            <a:spLocks/>
          </p:cNvSpPr>
          <p:nvPr/>
        </p:nvSpPr>
        <p:spPr>
          <a:xfrm>
            <a:off x="2059" y="-14207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</p:spTree>
    <p:extLst>
      <p:ext uri="{BB962C8B-B14F-4D97-AF65-F5344CB8AC3E}">
        <p14:creationId xmlns:p14="http://schemas.microsoft.com/office/powerpoint/2010/main" val="4000231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39BD4-CE13-A0EC-CFFD-C1A000F4E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7082-29FB-8B60-FC82-115D128D5883}"/>
              </a:ext>
            </a:extLst>
          </p:cNvPr>
          <p:cNvSpPr txBox="1">
            <a:spLocks/>
          </p:cNvSpPr>
          <p:nvPr/>
        </p:nvSpPr>
        <p:spPr>
          <a:xfrm>
            <a:off x="801129" y="114789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Problem Description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890DC25-FEDE-50C9-5FB0-E4D3EEAB3E84}"/>
              </a:ext>
            </a:extLst>
          </p:cNvPr>
          <p:cNvSpPr txBox="1">
            <a:spLocks/>
          </p:cNvSpPr>
          <p:nvPr/>
        </p:nvSpPr>
        <p:spPr>
          <a:xfrm>
            <a:off x="801129" y="2043579"/>
            <a:ext cx="10589742" cy="1582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</a:t>
            </a:r>
            <a:r>
              <a:rPr lang="en-US" altLang="zh-CN" sz="2800" i="1" u="sng" dirty="0">
                <a:solidFill>
                  <a:srgbClr val="DE00E3"/>
                </a:solidFill>
                <a:latin typeface="Verdana Pro Cond Black"/>
              </a:rPr>
              <a:t>ology</a:t>
            </a:r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9573803-0B4F-17C8-D7AB-301726419A91}"/>
              </a:ext>
            </a:extLst>
          </p:cNvPr>
          <p:cNvSpPr txBox="1">
            <a:spLocks/>
          </p:cNvSpPr>
          <p:nvPr/>
        </p:nvSpPr>
        <p:spPr>
          <a:xfrm>
            <a:off x="801129" y="3859341"/>
            <a:ext cx="10515600" cy="6117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i="1" u="sng" dirty="0">
                <a:latin typeface="Verdana Pro Cond Black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9229985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2D4BB-D4C4-6AD4-B8E6-C2E9A7D1B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15003A8-2488-4CC0-6E0B-119EBD3D9BB4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8" name="Picture 7" descr="A diagram of a diagram of a computer">
            <a:extLst>
              <a:ext uri="{FF2B5EF4-FFF2-40B4-BE49-F238E27FC236}">
                <a16:creationId xmlns:a16="http://schemas.microsoft.com/office/drawing/2014/main" id="{3FE1AEDA-0DBD-75E0-3561-34CCC2EFF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22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05BEF-F81B-4175-BF9F-DDF6FE394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 of a computer">
            <a:extLst>
              <a:ext uri="{FF2B5EF4-FFF2-40B4-BE49-F238E27FC236}">
                <a16:creationId xmlns:a16="http://schemas.microsoft.com/office/drawing/2014/main" id="{7E8E6EAB-AFB7-245F-1C79-250928AA63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231" y="1140883"/>
            <a:ext cx="10179538" cy="537205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2689BBC-8900-2E48-2BA3-1950B9ABCD82}"/>
              </a:ext>
            </a:extLst>
          </p:cNvPr>
          <p:cNvSpPr/>
          <p:nvPr/>
        </p:nvSpPr>
        <p:spPr>
          <a:xfrm>
            <a:off x="869115" y="1047750"/>
            <a:ext cx="2525086" cy="3403499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E9B97-DD6D-16A7-C505-D95EDB700EE8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3221733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B62CEA-E1F7-921C-FC5C-AC5CA9690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62A8889-8EF6-7E4B-4A5D-09DE19DCC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282" y="2730500"/>
            <a:ext cx="4413652" cy="3448050"/>
          </a:xfrm>
          <a:prstGeom prst="rect">
            <a:avLst/>
          </a:prstGeom>
        </p:spPr>
      </p:pic>
      <p:pic>
        <p:nvPicPr>
          <p:cNvPr id="18" name="Picture 17" descr="A diagram of a diagram of a computer">
            <a:extLst>
              <a:ext uri="{FF2B5EF4-FFF2-40B4-BE49-F238E27FC236}">
                <a16:creationId xmlns:a16="http://schemas.microsoft.com/office/drawing/2014/main" id="{00B9C1FB-8560-2E34-04DA-F08C2F31D9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2868CF-903B-DEE3-DA90-DA4B525E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1236574"/>
            <a:ext cx="4702502" cy="21924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(a) Environmental inputs of BEE Hub</a:t>
            </a:r>
          </a:p>
          <a:p>
            <a:pPr marL="0" indent="0">
              <a:buNone/>
            </a:pPr>
            <a:r>
              <a:rPr lang="en-US" sz="1500" u="sng" dirty="0">
                <a:solidFill>
                  <a:srgbClr val="DE00E3"/>
                </a:solidFill>
                <a:latin typeface="Georgia"/>
              </a:rPr>
              <a:t>Occupancy distribution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US" sz="1500" dirty="0">
                <a:latin typeface="Georgia"/>
              </a:rPr>
              <a:t>Randomly generate occupant distribution on designed seats </a:t>
            </a:r>
            <a:r>
              <a:rPr lang="en-US" sz="1500" i="1" dirty="0">
                <a:latin typeface="Georgia"/>
              </a:rPr>
              <a:t>(max possibility= 2^n, n = 24)</a:t>
            </a:r>
          </a:p>
          <a:p>
            <a:pPr marL="0" indent="0">
              <a:buNone/>
            </a:pPr>
            <a:r>
              <a:rPr lang="en-US" sz="1500" u="sng" dirty="0">
                <a:solidFill>
                  <a:srgbClr val="DE00E3"/>
                </a:solidFill>
                <a:latin typeface="Georgia"/>
              </a:rPr>
              <a:t>3D model</a:t>
            </a:r>
            <a:r>
              <a:rPr lang="en-US" sz="1500" dirty="0">
                <a:latin typeface="Georgia"/>
              </a:rPr>
              <a:t>: </a:t>
            </a:r>
            <a:br>
              <a:rPr lang="en-US" sz="1500" dirty="0">
                <a:latin typeface="Georgia"/>
              </a:rPr>
            </a:br>
            <a:r>
              <a:rPr lang="en-SG" sz="1500" dirty="0">
                <a:latin typeface="Georgia"/>
              </a:rPr>
              <a:t>BEE H</a:t>
            </a:r>
            <a:r>
              <a:rPr lang="en-US" altLang="zh-CN" sz="1500" dirty="0" err="1">
                <a:latin typeface="Georgia"/>
              </a:rPr>
              <a:t>ub</a:t>
            </a:r>
            <a:endParaRPr lang="en-US" sz="1500" dirty="0">
              <a:latin typeface="Georgi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632F49-23EE-4369-F78D-AA05CC56F85C}"/>
              </a:ext>
            </a:extLst>
          </p:cNvPr>
          <p:cNvSpPr/>
          <p:nvPr/>
        </p:nvSpPr>
        <p:spPr>
          <a:xfrm>
            <a:off x="310661" y="1236574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56D19-BC9F-D0D3-53A5-DA813E9728B0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</p:spTree>
    <p:extLst>
      <p:ext uri="{BB962C8B-B14F-4D97-AF65-F5344CB8AC3E}">
        <p14:creationId xmlns:p14="http://schemas.microsoft.com/office/powerpoint/2010/main" val="718464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F5DA0-7081-162F-7B78-A4BCAA4D2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 of a computer">
            <a:extLst>
              <a:ext uri="{FF2B5EF4-FFF2-40B4-BE49-F238E27FC236}">
                <a16:creationId xmlns:a16="http://schemas.microsoft.com/office/drawing/2014/main" id="{C57E8AA8-4843-FDF3-FED9-861F231061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D5394C-760C-21DB-6EF7-E1A397EE2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0" y="4353092"/>
            <a:ext cx="4702502" cy="195018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zh-CN" sz="1800" b="1" dirty="0">
                <a:highlight>
                  <a:srgbClr val="00D4CD"/>
                </a:highlight>
                <a:latin typeface="Georgia"/>
              </a:rPr>
              <a:t>(b) Decision variables</a:t>
            </a:r>
          </a:p>
          <a:p>
            <a:pPr marL="0" indent="0">
              <a:buNone/>
            </a:pPr>
            <a:r>
              <a:rPr lang="en-US" sz="1500" u="sng" dirty="0">
                <a:solidFill>
                  <a:srgbClr val="DE00E3"/>
                </a:solidFill>
                <a:latin typeface="Georgia"/>
              </a:rPr>
              <a:t>B</a:t>
            </a:r>
            <a:r>
              <a:rPr lang="en-US" altLang="zh-CN" sz="1500" u="sng" dirty="0">
                <a:solidFill>
                  <a:srgbClr val="DE00E3"/>
                </a:solidFill>
                <a:latin typeface="Georgia"/>
              </a:rPr>
              <a:t>ackground system &amp; Task light</a:t>
            </a:r>
            <a:r>
              <a:rPr lang="en-US" altLang="zh-CN" sz="1500" dirty="0">
                <a:latin typeface="Georgia"/>
              </a:rPr>
              <a:t>:</a:t>
            </a:r>
            <a:br>
              <a:rPr lang="en-US" altLang="zh-CN" sz="1500" dirty="0">
                <a:latin typeface="Georgia"/>
              </a:rPr>
            </a:br>
            <a:r>
              <a:rPr lang="en-US" altLang="zh-CN" sz="1500" dirty="0">
                <a:latin typeface="Georgia"/>
              </a:rPr>
              <a:t>Level inputs of ceiling and task lights – Lumen &amp; Power 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740840-E53B-CEB0-454F-375B61AE9F6D}"/>
              </a:ext>
            </a:extLst>
          </p:cNvPr>
          <p:cNvSpPr/>
          <p:nvPr/>
        </p:nvSpPr>
        <p:spPr>
          <a:xfrm>
            <a:off x="310661" y="4110851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DC398DB-D3EE-34E8-B185-E7472AB04813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5BA15-034E-834F-F145-EF8C5930F2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4949" y="1027906"/>
            <a:ext cx="3903851" cy="325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85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34643-E1DA-D3B9-D6A6-5E465E425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diagram of a diagram of a computer">
            <a:extLst>
              <a:ext uri="{FF2B5EF4-FFF2-40B4-BE49-F238E27FC236}">
                <a16:creationId xmlns:a16="http://schemas.microsoft.com/office/drawing/2014/main" id="{6E14EBA7-CA08-D45E-590F-594C78963F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" r="61946" b="39913"/>
          <a:stretch>
            <a:fillRect/>
          </a:stretch>
        </p:blipFill>
        <p:spPr>
          <a:xfrm>
            <a:off x="227297" y="1210725"/>
            <a:ext cx="6200390" cy="516678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3899F87-B436-7A61-3B44-97B40FAADDB7}"/>
              </a:ext>
            </a:extLst>
          </p:cNvPr>
          <p:cNvSpPr/>
          <p:nvPr/>
        </p:nvSpPr>
        <p:spPr>
          <a:xfrm>
            <a:off x="310661" y="4110851"/>
            <a:ext cx="3466209" cy="2192426"/>
          </a:xfrm>
          <a:prstGeom prst="rect">
            <a:avLst/>
          </a:prstGeom>
          <a:noFill/>
          <a:ln w="76200" cap="flat" cmpd="sng" algn="ctr">
            <a:solidFill>
              <a:srgbClr val="DE00E3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B934D2C-366F-43CA-08DB-FF41B50CADFB}"/>
              </a:ext>
            </a:extLst>
          </p:cNvPr>
          <p:cNvSpPr txBox="1">
            <a:spLocks/>
          </p:cNvSpPr>
          <p:nvPr/>
        </p:nvSpPr>
        <p:spPr>
          <a:xfrm>
            <a:off x="2058" y="-1459"/>
            <a:ext cx="12189942" cy="10492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u="sng" dirty="0">
                <a:solidFill>
                  <a:srgbClr val="DE00E3"/>
                </a:solidFill>
                <a:latin typeface="Verdana Pro Cond Black"/>
              </a:rPr>
              <a:t>Methodology </a:t>
            </a:r>
            <a:r>
              <a:rPr lang="en-US" sz="2800" i="1" u="sng" dirty="0">
                <a:latin typeface="Verdana Pro Cond Black"/>
              </a:rPr>
              <a:t>– Optimize control strategy, Create Dataset, Train surrogate model, Apply to physical case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D60609-7D9C-5208-E175-17752263B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3722" y="965200"/>
            <a:ext cx="4150394" cy="33116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A9E19A-BA82-6954-C9F1-2326BF3F9DDF}"/>
              </a:ext>
            </a:extLst>
          </p:cNvPr>
          <p:cNvSpPr txBox="1">
            <a:spLocks/>
          </p:cNvSpPr>
          <p:nvPr/>
        </p:nvSpPr>
        <p:spPr>
          <a:xfrm>
            <a:off x="6743700" y="4353092"/>
            <a:ext cx="4702502" cy="19501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b="1">
                <a:highlight>
                  <a:srgbClr val="00D4CD"/>
                </a:highlight>
                <a:latin typeface="Georgia"/>
              </a:rPr>
              <a:t>(b) Decision variables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500" u="sng">
                <a:solidFill>
                  <a:srgbClr val="DE00E3"/>
                </a:solidFill>
                <a:latin typeface="Georgia"/>
              </a:rPr>
              <a:t>B</a:t>
            </a:r>
            <a:r>
              <a:rPr lang="en-US" altLang="zh-CN" sz="1500" u="sng">
                <a:solidFill>
                  <a:srgbClr val="DE00E3"/>
                </a:solidFill>
                <a:latin typeface="Georgia"/>
              </a:rPr>
              <a:t>ackground system &amp; Task light</a:t>
            </a:r>
            <a:r>
              <a:rPr lang="en-US" altLang="zh-CN" sz="1500">
                <a:latin typeface="Georgia"/>
              </a:rPr>
              <a:t>:</a:t>
            </a:r>
            <a:br>
              <a:rPr lang="en-US" altLang="zh-CN" sz="1500">
                <a:latin typeface="Georgia"/>
              </a:rPr>
            </a:br>
            <a:r>
              <a:rPr lang="en-US" altLang="zh-CN" sz="1500">
                <a:latin typeface="Georgia"/>
              </a:rPr>
              <a:t>Level inputs of ceiling and task lights – Lumen &amp; Power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32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</TotalTime>
  <Words>1015</Words>
  <Application>Microsoft Office PowerPoint</Application>
  <PresentationFormat>Widescreen</PresentationFormat>
  <Paragraphs>97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等线</vt:lpstr>
      <vt:lpstr>Aptos</vt:lpstr>
      <vt:lpstr>Aptos Display</vt:lpstr>
      <vt:lpstr>Aptos Light</vt:lpstr>
      <vt:lpstr>Arial</vt:lpstr>
      <vt:lpstr>Georgia</vt:lpstr>
      <vt:lpstr>Verdana Pro Cond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Feng Guanli</dc:creator>
  <cp:lastModifiedBy>Kefan Chen</cp:lastModifiedBy>
  <cp:revision>2</cp:revision>
  <dcterms:created xsi:type="dcterms:W3CDTF">2025-09-02T05:23:46Z</dcterms:created>
  <dcterms:modified xsi:type="dcterms:W3CDTF">2025-11-14T14:16:08Z</dcterms:modified>
</cp:coreProperties>
</file>